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D1B6E-CEBD-77B0-302D-57895613BA37}" v="745" dt="2024-11-08T09:24:04.973"/>
    <p1510:client id="{946F9A7F-65CC-E3A8-1608-B72EC724435C}" v="56" dt="2024-11-08T09:30:56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="" xmlns:a16="http://schemas.microsoft.com/office/drawing/2014/main" id="{657F69E0-C4B0-4BEC-A689-4F8D877F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 descr="Obrázok, na ktorom je exteriér, nebo, fotografia z lietadla, budova">
            <a:extLst>
              <a:ext uri="{FF2B5EF4-FFF2-40B4-BE49-F238E27FC236}">
                <a16:creationId xmlns="" xmlns:a16="http://schemas.microsoft.com/office/drawing/2014/main" id="{8AF726A0-8467-8DA3-3F57-BA0D490EDF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9" r="-1" b="99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r>
              <a:rPr lang="sk-SK" sz="6600" dirty="0">
                <a:solidFill>
                  <a:schemeClr val="bg1"/>
                </a:solidFill>
                <a:latin typeface="Times New Roman"/>
                <a:cs typeface="Times New Roman"/>
              </a:rPr>
              <a:t>Odborná </a:t>
            </a:r>
            <a:r>
              <a:rPr lang="sk-SK" sz="6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prax</a:t>
            </a:r>
            <a:br>
              <a:rPr lang="sk-SK" sz="660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sk-SK" sz="660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sk-SK" sz="66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sk-SK" sz="1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ERASMUS+</a:t>
            </a:r>
            <a:endParaRPr lang="sk-SK" sz="6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5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Krakow</a:t>
            </a:r>
            <a:r>
              <a:rPr lang="sk-SK" sz="5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2023</a:t>
            </a:r>
            <a:endParaRPr lang="sk-SK" sz="5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="" xmlns:a16="http://schemas.microsoft.com/office/drawing/2014/main" id="{9F6380B4-6A1C-481E-8408-B4E6C75B9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="" xmlns:a16="http://schemas.microsoft.com/office/drawing/2014/main" id="{92B937F8-52C2-8377-640F-07BAA146C8C6}"/>
              </a:ext>
            </a:extLst>
          </p:cNvPr>
          <p:cNvSpPr txBox="1"/>
          <p:nvPr/>
        </p:nvSpPr>
        <p:spPr>
          <a:xfrm>
            <a:off x="7071098" y="6117312"/>
            <a:ext cx="48683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k-SK" sz="2400" dirty="0">
                <a:solidFill>
                  <a:schemeClr val="bg1"/>
                </a:solidFill>
                <a:latin typeface="Times New Roman"/>
                <a:cs typeface="Times New Roman"/>
              </a:rPr>
              <a:t>Emma Zajacová, Tímea </a:t>
            </a:r>
            <a:r>
              <a:rPr lang="sk-SK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Verlichajová</a:t>
            </a:r>
            <a:r>
              <a:rPr lang="sk-SK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="" xmlns:a16="http://schemas.microsoft.com/office/drawing/2014/main" id="{B6FACB3C-9069-4791-BC5C-0DB7CD19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71F2038E-D777-4B76-81DD-DD13EE91B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0014649-232C-44B1-6C61-6D931F1A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474942" cy="1454051"/>
          </a:xfrm>
        </p:spPr>
        <p:txBody>
          <a:bodyPr>
            <a:normAutofit fontScale="90000"/>
          </a:bodyPr>
          <a:lstStyle/>
          <a:p>
            <a:r>
              <a:rPr lang="sk-SK" sz="3600" dirty="0">
                <a:solidFill>
                  <a:schemeClr val="tx2"/>
                </a:solidFill>
                <a:latin typeface="Times New Roman"/>
                <a:cs typeface="Times New Roman"/>
              </a:rPr>
              <a:t>Naša náplň </a:t>
            </a:r>
            <a:r>
              <a:rPr lang="sk-SK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práce –</a:t>
            </a:r>
            <a:br>
              <a:rPr lang="sk-SK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sk-SK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administratívne práce v škôlke</a:t>
            </a:r>
            <a:endParaRPr lang="sk-SK" sz="36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0366CDD-ACB9-027B-1491-66DF465CF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54" y="3059961"/>
            <a:ext cx="5090685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e</a:t>
            </a:r>
            <a:r>
              <a:rPr lang="sk-SK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videncia detí do </a:t>
            </a:r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systému</a:t>
            </a:r>
          </a:p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z</a:t>
            </a:r>
            <a:r>
              <a:rPr lang="sk-SK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apisovanie </a:t>
            </a:r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údajov do programu </a:t>
            </a:r>
            <a:r>
              <a:rPr lang="sk-SK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STOLÓWKA</a:t>
            </a:r>
          </a:p>
          <a:p>
            <a:r>
              <a:rPr lang="sk-SK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t</a:t>
            </a:r>
            <a:r>
              <a:rPr lang="sk-SK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riedenie </a:t>
            </a:r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papierov a skartovanie</a:t>
            </a:r>
          </a:p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č</a:t>
            </a:r>
            <a:r>
              <a:rPr lang="sk-SK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íslovanie </a:t>
            </a:r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faktúr</a:t>
            </a:r>
          </a:p>
          <a:p>
            <a:endParaRPr lang="sk-SK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sk-SK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STOLÓWKA</a:t>
            </a:r>
            <a:r>
              <a:rPr lang="sk-SK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sk-SK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- </a:t>
            </a:r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program kde sa zapisujú zásoby jedla a tvorí obedové menu pre deti v škôlke.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DD354807-230F-4402-B1B9-F733A8F1F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BF5A6F4A-CE87-4D5C-9382-8167967CE8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61023DD2-2E6F-4419-B404-80F08460B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C4A6C98-F96E-4587-B01F-A9B01BBFAD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66409EC-9CC3-482A-A4A5-54ED092B3F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ok 4" descr="Obrázok, na ktorom je vnútri, ošatenie, nábytok, osoba&#10;&#10;Automaticky generovaný popis">
            <a:extLst>
              <a:ext uri="{FF2B5EF4-FFF2-40B4-BE49-F238E27FC236}">
                <a16:creationId xmlns="" xmlns:a16="http://schemas.microsoft.com/office/drawing/2014/main" id="{CB926B69-259B-DC9A-8AC4-130B35B9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22" r="2" b="2"/>
          <a:stretch/>
        </p:blipFill>
        <p:spPr>
          <a:xfrm>
            <a:off x="7992554" y="1370104"/>
            <a:ext cx="3660171" cy="47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1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E24FE8-BE9F-520D-E32E-3590F6D7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sk-SK" sz="3600">
                <a:solidFill>
                  <a:schemeClr val="tx2"/>
                </a:solidFill>
                <a:latin typeface="Times New Roman"/>
                <a:cs typeface="Times New Roman"/>
              </a:rPr>
              <a:t>Voľno časové aktivity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68496B0-D1DB-2D09-5C61-76353ED42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Navštívili sme v </a:t>
            </a:r>
            <a:r>
              <a:rPr lang="sk-SK" sz="2400" b="1" err="1">
                <a:solidFill>
                  <a:schemeClr val="tx2"/>
                </a:solidFill>
                <a:latin typeface="Times New Roman"/>
                <a:cs typeface="Times New Roman"/>
              </a:rPr>
              <a:t>Krakowe</a:t>
            </a:r>
            <a:r>
              <a:rPr lang="sk-SK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 :</a:t>
            </a:r>
          </a:p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Hlavné námestie </a:t>
            </a:r>
          </a:p>
          <a:p>
            <a:r>
              <a:rPr lang="sk-SK" sz="2000" err="1">
                <a:solidFill>
                  <a:schemeClr val="tx2"/>
                </a:solidFill>
                <a:latin typeface="Times New Roman"/>
                <a:cs typeface="Times New Roman"/>
              </a:rPr>
              <a:t>Krakowské</a:t>
            </a:r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 kostolíky</a:t>
            </a:r>
          </a:p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Hrad </a:t>
            </a:r>
            <a:r>
              <a:rPr lang="sk-SK" sz="2000" err="1">
                <a:solidFill>
                  <a:schemeClr val="tx2"/>
                </a:solidFill>
                <a:latin typeface="Times New Roman"/>
                <a:cs typeface="Times New Roman"/>
              </a:rPr>
              <a:t>Wawel</a:t>
            </a:r>
            <a:endParaRPr lang="sk-SK" sz="200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Lom </a:t>
            </a:r>
            <a:r>
              <a:rPr lang="sk-SK" sz="2000" err="1">
                <a:solidFill>
                  <a:schemeClr val="tx2"/>
                </a:solidFill>
                <a:latin typeface="Times New Roman"/>
                <a:ea typeface="+mn-lt"/>
                <a:cs typeface="+mn-lt"/>
              </a:rPr>
              <a:t>Zakrzówek</a:t>
            </a:r>
            <a:endParaRPr lang="sk-SK" sz="2000">
              <a:solidFill>
                <a:schemeClr val="tx2"/>
              </a:solidFill>
              <a:latin typeface="Times New Roman"/>
              <a:ea typeface="+mn-lt"/>
              <a:cs typeface="+mn-lt"/>
            </a:endParaRPr>
          </a:p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Zoologickú záhradu</a:t>
            </a:r>
          </a:p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Botanickú záhradu</a:t>
            </a:r>
          </a:p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Židovskú štvrť</a:t>
            </a:r>
          </a:p>
          <a:p>
            <a:r>
              <a:rPr lang="sk-SK" sz="2000" dirty="0">
                <a:solidFill>
                  <a:schemeClr val="tx2"/>
                </a:solidFill>
                <a:latin typeface="Times New Roman"/>
                <a:cs typeface="Times New Roman"/>
              </a:rPr>
              <a:t>Národné múzeum</a:t>
            </a:r>
          </a:p>
        </p:txBody>
      </p:sp>
    </p:spTree>
    <p:extLst>
      <p:ext uri="{BB962C8B-B14F-4D97-AF65-F5344CB8AC3E}">
        <p14:creationId xmlns:p14="http://schemas.microsoft.com/office/powerpoint/2010/main" val="227594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7">
            <a:extLst>
              <a:ext uri="{FF2B5EF4-FFF2-40B4-BE49-F238E27FC236}">
                <a16:creationId xmlns="" xmlns:a16="http://schemas.microsoft.com/office/drawing/2014/main" id="{25B97239-2685-48C8-8104-1D4E4E383D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ok 5" descr="Obrázok, na ktorom je vnútri, stena, umenie, socha&#10;&#10;Automaticky generovaný popis">
            <a:extLst>
              <a:ext uri="{FF2B5EF4-FFF2-40B4-BE49-F238E27FC236}">
                <a16:creationId xmlns="" xmlns:a16="http://schemas.microsoft.com/office/drawing/2014/main" id="{40C9C633-CE00-81F6-CCEC-F7A119E46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" t="34667" r="-157" b="25143"/>
          <a:stretch/>
        </p:blipFill>
        <p:spPr>
          <a:xfrm>
            <a:off x="321734" y="321733"/>
            <a:ext cx="5674786" cy="3040950"/>
          </a:xfrm>
          <a:prstGeom prst="rect">
            <a:avLst/>
          </a:prstGeom>
        </p:spPr>
      </p:pic>
      <p:pic>
        <p:nvPicPr>
          <p:cNvPr id="8" name="Obrázok 7" descr="Obrázok, na ktorom je exteriér, oblak, nebo, budova&#10;&#10;Automaticky generovaný popis">
            <a:extLst>
              <a:ext uri="{FF2B5EF4-FFF2-40B4-BE49-F238E27FC236}">
                <a16:creationId xmlns="" xmlns:a16="http://schemas.microsoft.com/office/drawing/2014/main" id="{2AB02F23-0289-4A9F-0152-D2D1AB1DF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199" r="1" b="1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10" name="Obrázok 9" descr="Obrázok, na ktorom je exteriér, oblak, nebo, budova&#10;&#10;Automaticky generovaný popis">
            <a:extLst>
              <a:ext uri="{FF2B5EF4-FFF2-40B4-BE49-F238E27FC236}">
                <a16:creationId xmlns="" xmlns:a16="http://schemas.microsoft.com/office/drawing/2014/main" id="{0AEDA194-9EA5-2F83-98E1-B81FD05882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60" t="22814" r="565" b="3422"/>
          <a:stretch/>
        </p:blipFill>
        <p:spPr>
          <a:xfrm>
            <a:off x="3159553" y="3514855"/>
            <a:ext cx="2822780" cy="2790354"/>
          </a:xfrm>
          <a:prstGeom prst="rect">
            <a:avLst/>
          </a:prstGeom>
        </p:spPr>
      </p:pic>
      <p:pic>
        <p:nvPicPr>
          <p:cNvPr id="16" name="Obrázok 15" descr="Obrázok, na ktorom je exteriér, nebo, rastlina, dom&#10;&#10;Automaticky generovaný popis">
            <a:extLst>
              <a:ext uri="{FF2B5EF4-FFF2-40B4-BE49-F238E27FC236}">
                <a16:creationId xmlns="" xmlns:a16="http://schemas.microsoft.com/office/drawing/2014/main" id="{2F5FE7B8-82CE-3762-AADA-5F4C53B215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400" r="-2" b="-2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F7B9026-36AD-42E4-B172-8D68F3A33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ok 3" descr="Obrázok, na ktorom je exteriér, oblak, nebo, strom&#10;&#10;Automaticky generovaný popis">
            <a:extLst>
              <a:ext uri="{FF2B5EF4-FFF2-40B4-BE49-F238E27FC236}">
                <a16:creationId xmlns="" xmlns:a16="http://schemas.microsoft.com/office/drawing/2014/main" id="{E1FD8D56-8B45-40C1-65AA-846B4D88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54" t="220" r="7670"/>
          <a:stretch/>
        </p:blipFill>
        <p:spPr>
          <a:xfrm>
            <a:off x="192528" y="171716"/>
            <a:ext cx="3804906" cy="6500033"/>
          </a:xfrm>
          <a:prstGeom prst="rect">
            <a:avLst/>
          </a:prstGeom>
        </p:spPr>
      </p:pic>
      <p:pic>
        <p:nvPicPr>
          <p:cNvPr id="6" name="Obrázok 5" descr="Obrázok, na ktorom je exteriér, rastlina, nebo, strom&#10;&#10;Automaticky generovaný popis">
            <a:extLst>
              <a:ext uri="{FF2B5EF4-FFF2-40B4-BE49-F238E27FC236}">
                <a16:creationId xmlns="" xmlns:a16="http://schemas.microsoft.com/office/drawing/2014/main" id="{E2C0AF9C-3DCB-F9FB-F273-882B8CD711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40" r="18449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2" name="Obrázok 1" descr="Obrázok, na ktorom je exteriér, ošatenie, nebo, obuv&#10;&#10;Automaticky generovaný popis">
            <a:extLst>
              <a:ext uri="{FF2B5EF4-FFF2-40B4-BE49-F238E27FC236}">
                <a16:creationId xmlns="" xmlns:a16="http://schemas.microsoft.com/office/drawing/2014/main" id="{D3D2031A-0186-9130-1E8F-9AD856C2F8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630" r="14879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4A6836E-C603-43CB-9DA7-89D8E3FA38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96007DD-F9BF-4F0F-B8C6-C514B28419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A76BAB4-91A7-FD93-7C4E-F31571E4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226830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Times New Roman"/>
                <a:cs typeface="Times New Roman"/>
              </a:rPr>
              <a:t>Ďakujeme</a:t>
            </a:r>
            <a:r>
              <a:rPr lang="en-US" sz="5200" kern="1200" dirty="0">
                <a:solidFill>
                  <a:schemeClr val="tx2"/>
                </a:solidFill>
                <a:latin typeface="Times New Roman"/>
                <a:cs typeface="Times New Roman"/>
              </a:rPr>
              <a:t> za </a:t>
            </a:r>
            <a:r>
              <a:rPr lang="en-US" sz="5200" kern="1200" dirty="0" err="1">
                <a:solidFill>
                  <a:schemeClr val="tx2"/>
                </a:solidFill>
                <a:latin typeface="Times New Roman"/>
                <a:cs typeface="Times New Roman"/>
              </a:rPr>
              <a:t>pozornosť</a:t>
            </a:r>
            <a:endParaRPr lang="en-US" sz="5200" kern="1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A0FAFCA-5C96-453B-83B7-A9AEF7F189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A0F84AE-A24D-4353-B1BA-BD80DAA385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F093259-3E74-43A1-944B-B106C8105E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AA28A35-1E54-4054-BB95-42FAFA13A9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FBA3A17F-F3BD-4B94-9CC8-006700210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D0398DD-AD75-4E2B-A3C6-35073082A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3E4F247-A844-4CD1-A37E-B7EA0DA2DB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2387B1B-D4D3-493F-8D7A-C7A89DBD4A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3404477-1F13-4859-84DA-12A303ACAD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B8C62FD-B708-4F00-80BB-1250C6011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4688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</Words>
  <Application>Microsoft Office PowerPoint</Application>
  <PresentationFormat>Širokouhlá</PresentationFormat>
  <Paragraphs>21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Motív Office</vt:lpstr>
      <vt:lpstr>Odborná prax  ERASMUS+</vt:lpstr>
      <vt:lpstr>Naša náplň práce – administratívne práce v škôlke</vt:lpstr>
      <vt:lpstr>Voľno časové aktivity</vt:lpstr>
      <vt:lpstr>Prezentácia programu PowerPoint</vt:lpstr>
      <vt:lpstr>Prezentácia programu PowerPoint</vt:lpstr>
      <vt:lpstr>Ďakujeme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</dc:title>
  <dc:creator>Ucitel</dc:creator>
  <cp:lastModifiedBy>Ucitel</cp:lastModifiedBy>
  <cp:revision>302</cp:revision>
  <dcterms:created xsi:type="dcterms:W3CDTF">2024-11-08T08:27:48Z</dcterms:created>
  <dcterms:modified xsi:type="dcterms:W3CDTF">2024-11-15T07:35:11Z</dcterms:modified>
</cp:coreProperties>
</file>