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3" r:id="rId6"/>
    <p:sldId id="264" r:id="rId7"/>
    <p:sldId id="259" r:id="rId8"/>
    <p:sldId id="261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AEC6D6-EEDE-B436-FC07-6E964389C78E}" v="934" dt="2024-11-09T16:20:53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948A09C-05C2-04E9-8534-F36D9FB45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28C6420-FE82-229C-146A-19174C339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4F20A97-7184-84C0-C0EF-B4E6C4780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E8EA6652-5594-135C-9916-E819B128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75EB4156-151E-D921-BD13-E1982703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84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5A1D2C3-8048-A5AC-335B-69F198FA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DAF9AAE2-C3DE-3B38-9679-8B14B3261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DE6B639-B31B-2E4E-7E49-ACC40313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3723CF0C-84B4-B207-EA39-FBF645FF9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0AEF50E-48D1-81B3-D6A8-27CF93955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667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7B156518-1F55-30B7-69C5-5B29D3800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179715DA-F4B7-5367-1246-A94D9339E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5526804-3458-A05D-EC9A-6248649D8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BAE0975-F181-0FF9-72BD-8967D75D0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078635ED-6088-A140-CAAF-96FF095AC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33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3DB7BB5-EC02-2EBE-439B-745E09DF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43B5D70-504A-6162-DC3C-275A47852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65D6199-9DEB-6771-556E-915D7BA2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523501A-A498-2D05-AAA5-889177BF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74DF3BBE-0C18-C3B8-CCBF-3C1314E24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DF0347-64EB-2984-C929-431ECFCF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AE89B228-239B-584D-AD2C-95AEDFF0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A1FCE47-0BD2-F42E-5A94-878353640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36C3CAB9-EC26-FEC0-6ADF-1F821014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743AEF64-BD10-CB98-6D9E-8FC1D1B2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950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FAF74A8-0507-DDCE-6B8E-2C553FD2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608AED4-47CF-1036-547E-A346C6085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A8843EEF-E06F-4E76-1A04-620CF5BC9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B63BA59D-B71C-0463-081F-DB6BFA4A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04ED7F92-2472-2B6D-B708-ED26C67F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1B65464D-C1B8-B637-7302-2E14B53D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84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4D28D3-0583-8018-AA87-25328433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F197952F-92C9-3583-8384-CF8EAC35C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86F15986-E2A1-7CAE-5FAF-8744D0F2E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4D2BF978-36B9-A047-091B-D596092C3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69A40481-D09F-406B-2E2C-0F19E8B96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0E5BD75E-004A-DFD3-0F06-F567C5C6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76A79B48-D015-D508-6905-A12F808F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9483DAFA-5667-5446-85AB-CC0A4FA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78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49329E9-E4D3-3892-C49F-CCEBAFEE4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CDFAC0A7-CD03-F6FC-0F71-F1D02990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233A8263-3AB3-0174-95DB-759CAE8F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E5226FED-46E7-1197-C24F-5AEA92406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309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9D005D5C-FE62-1E3D-6E9E-8CE8A3FF9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9924CDEA-5D66-9BD1-B167-2D615848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59453F08-2385-7715-1388-2A98F362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91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37649DA-F246-F6E6-B784-00B8C409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1B3DF9B-F53E-66FB-181F-D835BE24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6EA0F6E-D6F0-BF23-C75D-E9F3EB4FB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62C8E2E9-17A0-52C8-7D54-23F395579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43CA829C-8A6C-5BBA-658C-7FC5A0213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19B47647-2EF1-4515-50BC-A391E588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6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448EE7C-3DEA-0B32-16ED-B86F08A6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F2BDBB9D-A49A-82CE-A913-16F6D3869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9BB137FB-A357-6E91-7CCB-59609DDE6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D7E9ADC1-B38C-FFBA-A0D8-5E097DE6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E8F98CE4-8D14-0741-104D-D730448F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D46D87BB-C3FC-77DC-4DFA-E50BD6FF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601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2ABE5D25-1F30-C461-E147-45798D104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78D998F2-4215-0835-BA4C-2654A6B9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1D7BB065-4A2A-64CC-9A19-6C1F8BA3C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BF7855-2AFC-44F6-A7EE-B1F4077DE57B}" type="datetimeFigureOut">
              <a:rPr lang="sk-SK" smtClean="0"/>
              <a:t>15. 11. 2024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D68E18C-953C-04E5-9D3D-C383EF1BB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DDFB75B-5345-4B29-BA5B-8C3C3FA4A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64383-7A4D-4AC4-BBFC-26828C266C5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46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1EADCAF8-8823-4E89-8612-21029831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8CA07B2-0819-4B62-9425-7A52BBDD70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DA02BEE4-A5D4-40AF-882D-49D34B086F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F5843EB-154F-4459-8954-BB1DF64BBD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75905135-55D9-431B-8D5A-4C5C92B1FE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9B732812-A0BB-4324-B390-DFEF26C109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01FEC055-6F76-4E20-BC93-76C2F58EA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D74CD21D-122E-4F3D-82AF-F4A37C278A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5A7FF51F-3820-41BE-8690-7E758ECFA7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85EAD889-EA4D-485F-BA9C-F6473A4329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31CDD8A-D46B-B1A5-F746-F00F4B853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0131" y="2966012"/>
            <a:ext cx="7176303" cy="20310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k-SK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Odborná prax </a:t>
            </a: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sk-SK" sz="5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ERASMUS +</a:t>
            </a: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b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sk-SK" sz="4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Biuro</a:t>
            </a:r>
            <a:r>
              <a:rPr lang="sk-SK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sk-SK" sz="4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Rachunkowe</a:t>
            </a:r>
            <a:r>
              <a:rPr lang="sk-SK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sk-SK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Idea </a:t>
            </a:r>
            <a:r>
              <a:rPr lang="sk-SK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Sp</a:t>
            </a:r>
            <a:r>
              <a:rPr lang="sk-SK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. z o. o</a:t>
            </a:r>
            <a: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.</a:t>
            </a:r>
            <a:b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Krakov, Poľsko</a:t>
            </a:r>
            <a:r>
              <a:rPr lang="sk-SK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endParaRPr lang="sk-SK" sz="4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F484D10-57E1-1A14-BA09-37989802E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9820" y="5834882"/>
            <a:ext cx="6105194" cy="682079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tx2"/>
                </a:solidFill>
              </a:rPr>
              <a:t>Sofia </a:t>
            </a:r>
            <a:r>
              <a:rPr lang="sk-SK" dirty="0" err="1">
                <a:solidFill>
                  <a:schemeClr val="tx2"/>
                </a:solidFill>
              </a:rPr>
              <a:t>Ivančová</a:t>
            </a:r>
            <a:r>
              <a:rPr lang="sk-SK" dirty="0">
                <a:solidFill>
                  <a:schemeClr val="tx2"/>
                </a:solidFill>
              </a:rPr>
              <a:t>, Tamara </a:t>
            </a:r>
            <a:r>
              <a:rPr lang="sk-SK" dirty="0" err="1">
                <a:solidFill>
                  <a:schemeClr val="tx2"/>
                </a:solidFill>
              </a:rPr>
              <a:t>Kimáková</a:t>
            </a:r>
            <a:endParaRPr lang="sk-SK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7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89C5E17-24D0-4696-A3C5-A2261FB45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929B58F-2358-44CC-ACE5-EF1BD3C6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5B439F3-3868-6598-2E77-91E59D53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75" y="1668700"/>
            <a:ext cx="3855720" cy="4371974"/>
          </a:xfrm>
        </p:spPr>
        <p:txBody>
          <a:bodyPr>
            <a:normAutofit/>
          </a:bodyPr>
          <a:lstStyle/>
          <a:p>
            <a:r>
              <a:rPr lang="sk-SK" sz="3600" b="1" dirty="0" err="1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Biuro</a:t>
            </a:r>
            <a:r>
              <a:rPr lang="sk-SK" sz="3600" b="1" dirty="0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 </a:t>
            </a:r>
            <a:r>
              <a:rPr lang="sk-SK" sz="3600" b="1" dirty="0" err="1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Rachunkowe</a:t>
            </a:r>
            <a:r>
              <a:rPr lang="sk-SK" sz="3600" b="1" dirty="0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 IDEA </a:t>
            </a:r>
            <a:r>
              <a:rPr lang="sk-SK" sz="3600" b="1" dirty="0" err="1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Sp</a:t>
            </a:r>
            <a:r>
              <a:rPr lang="sk-SK" sz="3600" b="1" dirty="0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. z </a:t>
            </a:r>
            <a:r>
              <a:rPr lang="sk-SK" sz="3600" b="1" dirty="0" err="1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o.o</a:t>
            </a:r>
            <a:r>
              <a:rPr lang="sk-SK" sz="3600" b="1" dirty="0">
                <a:solidFill>
                  <a:schemeClr val="tx2"/>
                </a:solidFill>
                <a:latin typeface="Segoe Script"/>
                <a:ea typeface="Open Sans"/>
                <a:cs typeface="Open Sans"/>
              </a:rPr>
              <a:t>.</a:t>
            </a:r>
            <a:endParaRPr lang="sk-SK" sz="3600" dirty="0">
              <a:solidFill>
                <a:schemeClr val="tx2"/>
              </a:solidFill>
              <a:latin typeface="Segoe Script"/>
            </a:endParaRPr>
          </a:p>
          <a:p>
            <a:endParaRPr lang="sk-SK" sz="36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9DA5303-A1AF-4830-806C-51FCD9618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4FAAA8C8-4EB7-45F1-BF24-3EF0F4DC44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A77FC097-E4F2-4A45-82E8-3808FA553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0DF88B0-FA8A-47F5-8EAC-1880B1A51B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947B93AE-A79D-E10F-1523-D183D735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565" y="509341"/>
            <a:ext cx="7707959" cy="66906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firma </a:t>
            </a:r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IDEA je účtovnícka firma ktorá bola vytvorená</a:t>
            </a:r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  <a:ea typeface="+mn-lt"/>
                <a:cs typeface="+mn-lt"/>
              </a:rPr>
              <a:t> pre všetkých súčasných a budúcich podnikateľov, ktorí sa stratili v labyrinte účtovných a daňových predpisov a postupov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  <a:ea typeface="+mn-lt"/>
                <a:cs typeface="+mn-lt"/>
              </a:rPr>
              <a:t>,</a:t>
            </a:r>
          </a:p>
          <a:p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/>
            </a:endParaRPr>
          </a:p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  <a:ea typeface="+mn-lt"/>
                <a:cs typeface="+mn-lt"/>
              </a:rPr>
              <a:t>služby sú určené pre národné a medzinárodné spoločnosti, malé a stredné podniky alebo jednotlivcov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  <a:ea typeface="+mn-lt"/>
                <a:cs typeface="+mn-lt"/>
              </a:rPr>
              <a:t>,</a:t>
            </a:r>
          </a:p>
          <a:p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/>
            </a:endParaRPr>
          </a:p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i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ch </a:t>
            </a:r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hlavný cieľ je dať klientovi, čo najvyššiu kvalitu</a:t>
            </a:r>
            <a:r>
              <a:rPr lang="sk-SK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</a:rPr>
              <a:t>,</a:t>
            </a:r>
          </a:p>
          <a:p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/>
            </a:endParaRPr>
          </a:p>
          <a:p>
            <a:r>
              <a:rPr lang="sk-SK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Script"/>
                <a:ea typeface="+mn-lt"/>
                <a:cs typeface="+mn-lt"/>
              </a:rPr>
              <a:t>IDEA je firma účtovníkov a audítorov schopná prispôsobiť sa špecifickým potrebám každého klienta.</a:t>
            </a:r>
            <a:endParaRPr lang="sk-SK" sz="2400" b="1" dirty="0">
              <a:solidFill>
                <a:schemeClr val="tx1">
                  <a:lumMod val="95000"/>
                  <a:lumOff val="5000"/>
                </a:schemeClr>
              </a:solidFill>
              <a:latin typeface="Segoe Script"/>
            </a:endParaRPr>
          </a:p>
          <a:p>
            <a:endParaRPr lang="sk-SK" sz="1900" dirty="0">
              <a:solidFill>
                <a:schemeClr val="tx2"/>
              </a:solidFill>
            </a:endParaRPr>
          </a:p>
          <a:p>
            <a:endParaRPr lang="sk-SK" sz="1900" dirty="0">
              <a:solidFill>
                <a:schemeClr val="tx2"/>
              </a:solidFill>
            </a:endParaRPr>
          </a:p>
        </p:txBody>
      </p:sp>
      <p:pic>
        <p:nvPicPr>
          <p:cNvPr id="5" name="Obrázok 4" descr="Gdzie jesteśmy - Biuro Idea">
            <a:extLst>
              <a:ext uri="{FF2B5EF4-FFF2-40B4-BE49-F238E27FC236}">
                <a16:creationId xmlns="" xmlns:a16="http://schemas.microsoft.com/office/drawing/2014/main" id="{B1504B60-4421-C745-299F-6AD0C436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73" y="177876"/>
            <a:ext cx="2254370" cy="21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2019B05-90F7-7290-CB5F-F84170F4F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sk-SK" sz="3600" b="1" dirty="0">
                <a:solidFill>
                  <a:schemeClr val="tx2"/>
                </a:solidFill>
                <a:latin typeface="Segoe Script" panose="030B0504020000000003" pitchFamily="66" charset="0"/>
              </a:rPr>
              <a:t>Náplň našej práce 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8C6B2B5-B050-CED1-21F0-2426AD034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576" y="185801"/>
            <a:ext cx="6804188" cy="6237427"/>
          </a:xfrm>
        </p:spPr>
        <p:txBody>
          <a:bodyPr anchor="ctr">
            <a:normAutofit lnSpcReduction="10000"/>
          </a:bodyPr>
          <a:lstStyle/>
          <a:p>
            <a:r>
              <a:rPr lang="sk-SK" sz="2600" dirty="0">
                <a:solidFill>
                  <a:schemeClr val="tx2"/>
                </a:solidFill>
                <a:latin typeface="Segoe Script"/>
              </a:rPr>
              <a:t>t</a:t>
            </a:r>
            <a:r>
              <a:rPr lang="sk-SK" sz="2600" dirty="0" smtClean="0">
                <a:solidFill>
                  <a:schemeClr val="tx2"/>
                </a:solidFill>
                <a:latin typeface="Segoe Script"/>
              </a:rPr>
              <a:t>riedenie </a:t>
            </a:r>
            <a:r>
              <a:rPr lang="sk-SK" sz="2600" dirty="0">
                <a:solidFill>
                  <a:schemeClr val="tx2"/>
                </a:solidFill>
                <a:latin typeface="Segoe Script"/>
              </a:rPr>
              <a:t>dokladov, faktúr, pokladničných blokov, materiálov</a:t>
            </a:r>
            <a:r>
              <a:rPr lang="sk-SK" sz="2600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/>
            </a:endParaRPr>
          </a:p>
          <a:p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v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edenie </a:t>
            </a:r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elektronickej korešpondencie s klientmi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,</a:t>
            </a:r>
          </a:p>
          <a:p>
            <a:pPr marL="0" indent="0">
              <a:buNone/>
            </a:pPr>
            <a:endParaRPr lang="sk-SK" sz="1100" dirty="0" smtClean="0">
              <a:solidFill>
                <a:schemeClr val="tx2"/>
              </a:solidFill>
              <a:latin typeface="Segoe Script" panose="030B0504020000000003" pitchFamily="66" charset="0"/>
            </a:endParaRPr>
          </a:p>
          <a:p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p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ráca </a:t>
            </a:r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s kancelárskymi programami, napr. Excel, Word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 panose="030B0504020000000003" pitchFamily="66" charset="0"/>
            </a:endParaRPr>
          </a:p>
          <a:p>
            <a:r>
              <a:rPr lang="sk-SK" sz="2600" dirty="0">
                <a:solidFill>
                  <a:schemeClr val="tx2"/>
                </a:solidFill>
                <a:latin typeface="Segoe Script"/>
              </a:rPr>
              <a:t>v</a:t>
            </a:r>
            <a:r>
              <a:rPr lang="sk-SK" sz="2600" dirty="0" smtClean="0">
                <a:solidFill>
                  <a:schemeClr val="tx2"/>
                </a:solidFill>
                <a:latin typeface="Segoe Script"/>
              </a:rPr>
              <a:t>ýpočet </a:t>
            </a:r>
            <a:r>
              <a:rPr lang="sk-SK" sz="2600" dirty="0">
                <a:solidFill>
                  <a:schemeClr val="tx2"/>
                </a:solidFill>
                <a:latin typeface="Segoe Script"/>
              </a:rPr>
              <a:t>cestovných nákladov zamestnancov a následné evidovanie do tabuliek v programe Excel</a:t>
            </a:r>
            <a:r>
              <a:rPr lang="sk-SK" sz="2600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/>
            </a:endParaRPr>
          </a:p>
          <a:p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e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videncia </a:t>
            </a:r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menných zoznamov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,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 panose="030B0504020000000003" pitchFamily="66" charset="0"/>
            </a:endParaRPr>
          </a:p>
          <a:p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v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yhotovovanie </a:t>
            </a:r>
            <a:r>
              <a:rPr lang="sk-SK" sz="2600" dirty="0">
                <a:solidFill>
                  <a:schemeClr val="tx2"/>
                </a:solidFill>
                <a:latin typeface="Segoe Script" panose="030B0504020000000003" pitchFamily="66" charset="0"/>
              </a:rPr>
              <a:t>faktúr v špecializovanom </a:t>
            </a:r>
            <a:r>
              <a:rPr lang="sk-SK" sz="2600" dirty="0" smtClean="0">
                <a:solidFill>
                  <a:schemeClr val="tx2"/>
                </a:solidFill>
                <a:latin typeface="Segoe Script" panose="030B0504020000000003" pitchFamily="66" charset="0"/>
              </a:rPr>
              <a:t>programe</a:t>
            </a:r>
            <a:endParaRPr lang="sk-SK" sz="2600" dirty="0">
              <a:solidFill>
                <a:schemeClr val="tx2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="" xmlns:a16="http://schemas.microsoft.com/office/drawing/2014/main" id="{B7B42F36-B3C1-4247-AF36-090F0134ED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FEF131A2-E574-4D95-A322-C5FF0B64E8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solidFill>
                  <a:srgbClr val="000000"/>
                </a:solidFill>
                <a:latin typeface="Times-Roman"/>
              </a:rPr>
              <a:t>FamilyID=Office_ArchiveTorn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6BE5EDB-D9B7-2E36-5487-B3ADD66B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74" y="4966730"/>
            <a:ext cx="8804444" cy="1004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Script" panose="030B0504020000000003" pitchFamily="66" charset="0"/>
                <a:ea typeface="MingLiU_HKSCS" panose="020B0604030504040204" pitchFamily="18" charset="-120"/>
              </a:rPr>
              <a:t>Takto vyzerala naša práca : </a:t>
            </a:r>
            <a:endParaRPr lang="en-US" b="1" kern="1200" dirty="0">
              <a:solidFill>
                <a:schemeClr val="tx1">
                  <a:lumMod val="85000"/>
                  <a:lumOff val="15000"/>
                </a:schemeClr>
              </a:solidFill>
              <a:latin typeface="Segoe Script" panose="030B0504020000000003" pitchFamily="66" charset="0"/>
              <a:ea typeface="MingLiU_HKSCS" panose="020B0604030504040204" pitchFamily="18" charset="-120"/>
            </a:endParaRPr>
          </a:p>
        </p:txBody>
      </p:sp>
      <p:pic>
        <p:nvPicPr>
          <p:cNvPr id="7" name="Obrázok 6" descr="Obrázok, na ktorom je nábytok, stôl, konferenčný stolík, vnútri&#10;&#10;Automaticky generovaný popis">
            <a:extLst>
              <a:ext uri="{FF2B5EF4-FFF2-40B4-BE49-F238E27FC236}">
                <a16:creationId xmlns="" xmlns:a16="http://schemas.microsoft.com/office/drawing/2014/main" id="{7F639024-9250-20EC-795D-3818E36BA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 r="-1" b="20035"/>
          <a:stretch/>
        </p:blipFill>
        <p:spPr>
          <a:xfrm>
            <a:off x="4038601" y="10"/>
            <a:ext cx="4079551" cy="5121732"/>
          </a:xfrm>
          <a:custGeom>
            <a:avLst/>
            <a:gdLst/>
            <a:ahLst/>
            <a:cxnLst/>
            <a:rect l="l" t="t" r="r" b="b"/>
            <a:pathLst>
              <a:path w="4079551" h="5121742">
                <a:moveTo>
                  <a:pt x="0" y="0"/>
                </a:moveTo>
                <a:lnTo>
                  <a:pt x="1995194" y="0"/>
                </a:lnTo>
                <a:lnTo>
                  <a:pt x="2066032" y="17448"/>
                </a:lnTo>
                <a:cubicBezTo>
                  <a:pt x="2128997" y="23966"/>
                  <a:pt x="2110147" y="27214"/>
                  <a:pt x="2159511" y="26888"/>
                </a:cubicBezTo>
                <a:cubicBezTo>
                  <a:pt x="2164432" y="26525"/>
                  <a:pt x="2173850" y="35708"/>
                  <a:pt x="2192911" y="33431"/>
                </a:cubicBezTo>
                <a:cubicBezTo>
                  <a:pt x="2223081" y="37362"/>
                  <a:pt x="2206425" y="48416"/>
                  <a:pt x="2245068" y="52056"/>
                </a:cubicBezTo>
                <a:cubicBezTo>
                  <a:pt x="2241495" y="55478"/>
                  <a:pt x="2279354" y="53783"/>
                  <a:pt x="2283002" y="65933"/>
                </a:cubicBezTo>
                <a:cubicBezTo>
                  <a:pt x="2299420" y="69803"/>
                  <a:pt x="2324641" y="73066"/>
                  <a:pt x="2343575" y="75274"/>
                </a:cubicBezTo>
                <a:cubicBezTo>
                  <a:pt x="2371943" y="81224"/>
                  <a:pt x="2386065" y="87641"/>
                  <a:pt x="2390257" y="91880"/>
                </a:cubicBezTo>
                <a:cubicBezTo>
                  <a:pt x="2418657" y="98611"/>
                  <a:pt x="2415586" y="99822"/>
                  <a:pt x="2452878" y="114104"/>
                </a:cubicBezTo>
                <a:cubicBezTo>
                  <a:pt x="2474763" y="108974"/>
                  <a:pt x="2493568" y="120070"/>
                  <a:pt x="2502728" y="130204"/>
                </a:cubicBezTo>
                <a:cubicBezTo>
                  <a:pt x="2527501" y="139804"/>
                  <a:pt x="2581310" y="162727"/>
                  <a:pt x="2616700" y="165762"/>
                </a:cubicBezTo>
                <a:cubicBezTo>
                  <a:pt x="2670822" y="165032"/>
                  <a:pt x="2655678" y="176304"/>
                  <a:pt x="2679757" y="184874"/>
                </a:cubicBezTo>
                <a:cubicBezTo>
                  <a:pt x="2698501" y="195527"/>
                  <a:pt x="2695893" y="186329"/>
                  <a:pt x="2715454" y="199796"/>
                </a:cubicBezTo>
                <a:lnTo>
                  <a:pt x="2751684" y="215417"/>
                </a:lnTo>
                <a:lnTo>
                  <a:pt x="2795379" y="239878"/>
                </a:lnTo>
                <a:lnTo>
                  <a:pt x="2805381" y="246602"/>
                </a:lnTo>
                <a:cubicBezTo>
                  <a:pt x="2810511" y="246626"/>
                  <a:pt x="2813766" y="247045"/>
                  <a:pt x="2815845" y="247782"/>
                </a:cubicBezTo>
                <a:cubicBezTo>
                  <a:pt x="2815896" y="247881"/>
                  <a:pt x="2815949" y="247980"/>
                  <a:pt x="2816000" y="248079"/>
                </a:cubicBezTo>
                <a:lnTo>
                  <a:pt x="2830764" y="251040"/>
                </a:lnTo>
                <a:cubicBezTo>
                  <a:pt x="2847879" y="251404"/>
                  <a:pt x="2882218" y="277370"/>
                  <a:pt x="2898472" y="276678"/>
                </a:cubicBezTo>
                <a:cubicBezTo>
                  <a:pt x="2905647" y="293133"/>
                  <a:pt x="2902453" y="265766"/>
                  <a:pt x="2929804" y="280704"/>
                </a:cubicBezTo>
                <a:cubicBezTo>
                  <a:pt x="2941996" y="282696"/>
                  <a:pt x="2947122" y="284716"/>
                  <a:pt x="2957338" y="286247"/>
                </a:cubicBezTo>
                <a:cubicBezTo>
                  <a:pt x="2957479" y="286667"/>
                  <a:pt x="2990960" y="289467"/>
                  <a:pt x="2991101" y="289887"/>
                </a:cubicBezTo>
                <a:lnTo>
                  <a:pt x="3015504" y="293980"/>
                </a:lnTo>
                <a:lnTo>
                  <a:pt x="3021078" y="296051"/>
                </a:lnTo>
                <a:lnTo>
                  <a:pt x="3053567" y="292851"/>
                </a:lnTo>
                <a:lnTo>
                  <a:pt x="3069787" y="292672"/>
                </a:lnTo>
                <a:lnTo>
                  <a:pt x="3075539" y="289579"/>
                </a:lnTo>
                <a:cubicBezTo>
                  <a:pt x="3081105" y="287930"/>
                  <a:pt x="3088240" y="287741"/>
                  <a:pt x="3098888" y="290860"/>
                </a:cubicBezTo>
                <a:lnTo>
                  <a:pt x="3101129" y="292153"/>
                </a:lnTo>
                <a:lnTo>
                  <a:pt x="3133932" y="286561"/>
                </a:lnTo>
                <a:cubicBezTo>
                  <a:pt x="3140944" y="284784"/>
                  <a:pt x="3168952" y="294171"/>
                  <a:pt x="3174858" y="290616"/>
                </a:cubicBezTo>
                <a:cubicBezTo>
                  <a:pt x="3230764" y="295457"/>
                  <a:pt x="3264969" y="278925"/>
                  <a:pt x="3333227" y="290351"/>
                </a:cubicBezTo>
                <a:cubicBezTo>
                  <a:pt x="3378919" y="294938"/>
                  <a:pt x="3404596" y="294841"/>
                  <a:pt x="3434083" y="298450"/>
                </a:cubicBezTo>
                <a:cubicBezTo>
                  <a:pt x="3463570" y="302059"/>
                  <a:pt x="3491152" y="308462"/>
                  <a:pt x="3510149" y="312007"/>
                </a:cubicBezTo>
                <a:cubicBezTo>
                  <a:pt x="3529146" y="315552"/>
                  <a:pt x="3524019" y="317217"/>
                  <a:pt x="3548064" y="319723"/>
                </a:cubicBezTo>
                <a:cubicBezTo>
                  <a:pt x="3572109" y="322229"/>
                  <a:pt x="3631075" y="320322"/>
                  <a:pt x="3654421" y="327043"/>
                </a:cubicBezTo>
                <a:cubicBezTo>
                  <a:pt x="3679638" y="326359"/>
                  <a:pt x="3682937" y="337391"/>
                  <a:pt x="3696714" y="336075"/>
                </a:cubicBezTo>
                <a:cubicBezTo>
                  <a:pt x="3767949" y="352546"/>
                  <a:pt x="3827292" y="349618"/>
                  <a:pt x="3913983" y="346950"/>
                </a:cubicBezTo>
                <a:cubicBezTo>
                  <a:pt x="3971130" y="351831"/>
                  <a:pt x="3970098" y="354607"/>
                  <a:pt x="3995145" y="357420"/>
                </a:cubicBezTo>
                <a:cubicBezTo>
                  <a:pt x="4002790" y="360247"/>
                  <a:pt x="4006581" y="350414"/>
                  <a:pt x="4013468" y="354306"/>
                </a:cubicBezTo>
                <a:lnTo>
                  <a:pt x="4048834" y="359505"/>
                </a:lnTo>
                <a:lnTo>
                  <a:pt x="4074799" y="369645"/>
                </a:lnTo>
                <a:lnTo>
                  <a:pt x="4079551" y="370898"/>
                </a:lnTo>
                <a:lnTo>
                  <a:pt x="4079551" y="5121742"/>
                </a:lnTo>
                <a:lnTo>
                  <a:pt x="4068742" y="5113500"/>
                </a:lnTo>
                <a:cubicBezTo>
                  <a:pt x="4063338" y="5107661"/>
                  <a:pt x="4059868" y="5101409"/>
                  <a:pt x="4058894" y="5094665"/>
                </a:cubicBezTo>
                <a:cubicBezTo>
                  <a:pt x="3987852" y="5077156"/>
                  <a:pt x="4047488" y="5077984"/>
                  <a:pt x="3952029" y="5063154"/>
                </a:cubicBezTo>
                <a:cubicBezTo>
                  <a:pt x="3867363" y="5050598"/>
                  <a:pt x="3615061" y="5028910"/>
                  <a:pt x="3557637" y="5010001"/>
                </a:cubicBezTo>
                <a:cubicBezTo>
                  <a:pt x="3479990" y="5000422"/>
                  <a:pt x="3519950" y="4999882"/>
                  <a:pt x="3486145" y="5005680"/>
                </a:cubicBezTo>
                <a:cubicBezTo>
                  <a:pt x="3429218" y="5014226"/>
                  <a:pt x="3425986" y="4996913"/>
                  <a:pt x="3388517" y="4998135"/>
                </a:cubicBezTo>
                <a:cubicBezTo>
                  <a:pt x="3332792" y="4985135"/>
                  <a:pt x="3225211" y="4978839"/>
                  <a:pt x="3151800" y="4964999"/>
                </a:cubicBezTo>
                <a:cubicBezTo>
                  <a:pt x="3089955" y="4955605"/>
                  <a:pt x="3078013" y="4941781"/>
                  <a:pt x="3017820" y="4936923"/>
                </a:cubicBezTo>
                <a:cubicBezTo>
                  <a:pt x="2983861" y="4928606"/>
                  <a:pt x="2965335" y="4947639"/>
                  <a:pt x="2948051" y="4915098"/>
                </a:cubicBezTo>
                <a:cubicBezTo>
                  <a:pt x="2926332" y="4902193"/>
                  <a:pt x="2886343" y="4901643"/>
                  <a:pt x="2850186" y="4894812"/>
                </a:cubicBezTo>
                <a:cubicBezTo>
                  <a:pt x="2832001" y="4893294"/>
                  <a:pt x="2812810" y="4898744"/>
                  <a:pt x="2773357" y="4888477"/>
                </a:cubicBezTo>
                <a:cubicBezTo>
                  <a:pt x="2743350" y="4880689"/>
                  <a:pt x="2708497" y="4865066"/>
                  <a:pt x="2705025" y="4886289"/>
                </a:cubicBezTo>
                <a:cubicBezTo>
                  <a:pt x="2674575" y="4858628"/>
                  <a:pt x="2685763" y="4877642"/>
                  <a:pt x="2646233" y="4877189"/>
                </a:cubicBezTo>
                <a:cubicBezTo>
                  <a:pt x="2543240" y="4848149"/>
                  <a:pt x="2501889" y="4866909"/>
                  <a:pt x="2424169" y="4851885"/>
                </a:cubicBezTo>
                <a:cubicBezTo>
                  <a:pt x="2404486" y="4833480"/>
                  <a:pt x="2400682" y="4878338"/>
                  <a:pt x="2350685" y="4835310"/>
                </a:cubicBezTo>
                <a:cubicBezTo>
                  <a:pt x="2346969" y="4837458"/>
                  <a:pt x="2324430" y="4815003"/>
                  <a:pt x="2309189" y="4809282"/>
                </a:cubicBezTo>
                <a:cubicBezTo>
                  <a:pt x="2293948" y="4803561"/>
                  <a:pt x="2272811" y="4801970"/>
                  <a:pt x="2259235" y="4800986"/>
                </a:cubicBezTo>
                <a:cubicBezTo>
                  <a:pt x="2245658" y="4800001"/>
                  <a:pt x="2243609" y="4803372"/>
                  <a:pt x="2227729" y="4803372"/>
                </a:cubicBezTo>
                <a:cubicBezTo>
                  <a:pt x="2211848" y="4803372"/>
                  <a:pt x="2190174" y="4790407"/>
                  <a:pt x="2160878" y="4813279"/>
                </a:cubicBezTo>
                <a:cubicBezTo>
                  <a:pt x="2146951" y="4811561"/>
                  <a:pt x="2155252" y="4798893"/>
                  <a:pt x="2144167" y="4793069"/>
                </a:cubicBezTo>
                <a:cubicBezTo>
                  <a:pt x="2138625" y="4790157"/>
                  <a:pt x="2130209" y="4787368"/>
                  <a:pt x="2121162" y="4784859"/>
                </a:cubicBezTo>
                <a:lnTo>
                  <a:pt x="2094401" y="4778344"/>
                </a:lnTo>
                <a:lnTo>
                  <a:pt x="2094882" y="4776919"/>
                </a:lnTo>
                <a:cubicBezTo>
                  <a:pt x="2092677" y="4775558"/>
                  <a:pt x="2089097" y="4774323"/>
                  <a:pt x="2087794" y="4774223"/>
                </a:cubicBezTo>
                <a:cubicBezTo>
                  <a:pt x="2086491" y="4774123"/>
                  <a:pt x="2087466" y="4775159"/>
                  <a:pt x="2094371" y="4778337"/>
                </a:cubicBezTo>
                <a:lnTo>
                  <a:pt x="2094401" y="4778344"/>
                </a:lnTo>
                <a:lnTo>
                  <a:pt x="2093715" y="4780377"/>
                </a:lnTo>
                <a:cubicBezTo>
                  <a:pt x="2089515" y="4780985"/>
                  <a:pt x="2080286" y="4780711"/>
                  <a:pt x="2062375" y="4778549"/>
                </a:cubicBezTo>
                <a:cubicBezTo>
                  <a:pt x="2042674" y="4771181"/>
                  <a:pt x="2014477" y="4774492"/>
                  <a:pt x="1994248" y="4768862"/>
                </a:cubicBezTo>
                <a:cubicBezTo>
                  <a:pt x="1974019" y="4763231"/>
                  <a:pt x="1952871" y="4755713"/>
                  <a:pt x="1937256" y="4751678"/>
                </a:cubicBezTo>
                <a:cubicBezTo>
                  <a:pt x="1907785" y="4744300"/>
                  <a:pt x="1899543" y="4740617"/>
                  <a:pt x="1881810" y="4737737"/>
                </a:cubicBezTo>
                <a:cubicBezTo>
                  <a:pt x="1864077" y="4734858"/>
                  <a:pt x="1845240" y="4734501"/>
                  <a:pt x="1830859" y="4734403"/>
                </a:cubicBezTo>
                <a:cubicBezTo>
                  <a:pt x="1816479" y="4734305"/>
                  <a:pt x="1813540" y="4739700"/>
                  <a:pt x="1795527" y="4737148"/>
                </a:cubicBezTo>
                <a:cubicBezTo>
                  <a:pt x="1766274" y="4729435"/>
                  <a:pt x="1769196" y="4730400"/>
                  <a:pt x="1733366" y="4726150"/>
                </a:cubicBezTo>
                <a:lnTo>
                  <a:pt x="1642377" y="4726617"/>
                </a:lnTo>
                <a:lnTo>
                  <a:pt x="1611957" y="4723904"/>
                </a:lnTo>
                <a:cubicBezTo>
                  <a:pt x="1601202" y="4725929"/>
                  <a:pt x="1590447" y="4714121"/>
                  <a:pt x="1579694" y="4716145"/>
                </a:cubicBezTo>
                <a:lnTo>
                  <a:pt x="1529000" y="4712292"/>
                </a:lnTo>
                <a:cubicBezTo>
                  <a:pt x="1506629" y="4692374"/>
                  <a:pt x="1502551" y="4712551"/>
                  <a:pt x="1486695" y="4707303"/>
                </a:cubicBezTo>
                <a:cubicBezTo>
                  <a:pt x="1459462" y="4696523"/>
                  <a:pt x="1453852" y="4697563"/>
                  <a:pt x="1426366" y="4687718"/>
                </a:cubicBezTo>
                <a:cubicBezTo>
                  <a:pt x="1412560" y="4689453"/>
                  <a:pt x="1397512" y="4684365"/>
                  <a:pt x="1384037" y="4687843"/>
                </a:cubicBezTo>
                <a:lnTo>
                  <a:pt x="1346996" y="4686184"/>
                </a:lnTo>
                <a:lnTo>
                  <a:pt x="1308817" y="4690023"/>
                </a:lnTo>
                <a:lnTo>
                  <a:pt x="1268850" y="4701204"/>
                </a:lnTo>
                <a:cubicBezTo>
                  <a:pt x="1253323" y="4701949"/>
                  <a:pt x="1236826" y="4700974"/>
                  <a:pt x="1218909" y="4697243"/>
                </a:cubicBezTo>
                <a:cubicBezTo>
                  <a:pt x="1204883" y="4695263"/>
                  <a:pt x="1183521" y="4694006"/>
                  <a:pt x="1167081" y="4681108"/>
                </a:cubicBezTo>
                <a:cubicBezTo>
                  <a:pt x="1150641" y="4668210"/>
                  <a:pt x="1027982" y="4656956"/>
                  <a:pt x="1028065" y="4656732"/>
                </a:cubicBezTo>
                <a:cubicBezTo>
                  <a:pt x="997413" y="4653433"/>
                  <a:pt x="998916" y="4666066"/>
                  <a:pt x="983167" y="4667463"/>
                </a:cubicBezTo>
                <a:cubicBezTo>
                  <a:pt x="967418" y="4668859"/>
                  <a:pt x="959283" y="4663456"/>
                  <a:pt x="933575" y="4665113"/>
                </a:cubicBezTo>
                <a:cubicBezTo>
                  <a:pt x="907867" y="4666771"/>
                  <a:pt x="856664" y="4676890"/>
                  <a:pt x="828922" y="4677409"/>
                </a:cubicBezTo>
                <a:cubicBezTo>
                  <a:pt x="808598" y="4677652"/>
                  <a:pt x="807933" y="4665718"/>
                  <a:pt x="785859" y="4661311"/>
                </a:cubicBezTo>
                <a:cubicBezTo>
                  <a:pt x="764346" y="4676275"/>
                  <a:pt x="708123" y="4640980"/>
                  <a:pt x="709519" y="4662282"/>
                </a:cubicBezTo>
                <a:cubicBezTo>
                  <a:pt x="657776" y="4649495"/>
                  <a:pt x="666334" y="4651568"/>
                  <a:pt x="642835" y="4656529"/>
                </a:cubicBezTo>
                <a:lnTo>
                  <a:pt x="617041" y="4662947"/>
                </a:lnTo>
                <a:lnTo>
                  <a:pt x="530174" y="4659157"/>
                </a:lnTo>
                <a:lnTo>
                  <a:pt x="522967" y="4664296"/>
                </a:lnTo>
                <a:lnTo>
                  <a:pt x="505439" y="4665425"/>
                </a:lnTo>
                <a:lnTo>
                  <a:pt x="498947" y="4666124"/>
                </a:lnTo>
                <a:lnTo>
                  <a:pt x="494921" y="4663656"/>
                </a:lnTo>
                <a:cubicBezTo>
                  <a:pt x="492531" y="4662547"/>
                  <a:pt x="490756" y="4662473"/>
                  <a:pt x="489479" y="4664277"/>
                </a:cubicBezTo>
                <a:cubicBezTo>
                  <a:pt x="489277" y="4665254"/>
                  <a:pt x="489077" y="4666231"/>
                  <a:pt x="488876" y="4667208"/>
                </a:cubicBezTo>
                <a:lnTo>
                  <a:pt x="454603" y="4670897"/>
                </a:lnTo>
                <a:lnTo>
                  <a:pt x="208211" y="4676399"/>
                </a:lnTo>
                <a:cubicBezTo>
                  <a:pt x="153499" y="4693629"/>
                  <a:pt x="92158" y="4691047"/>
                  <a:pt x="29399" y="4685637"/>
                </a:cubicBezTo>
                <a:lnTo>
                  <a:pt x="0" y="4683114"/>
                </a:lnTo>
                <a:close/>
              </a:path>
            </a:pathLst>
          </a:custGeom>
        </p:spPr>
      </p:pic>
      <p:pic>
        <p:nvPicPr>
          <p:cNvPr id="25" name="Obrázok 24" descr="Obrázok, na ktorom je text, počítač, vnútri, osobný počítač&#10;&#10;Automaticky generovaný popis">
            <a:extLst>
              <a:ext uri="{FF2B5EF4-FFF2-40B4-BE49-F238E27FC236}">
                <a16:creationId xmlns="" xmlns:a16="http://schemas.microsoft.com/office/drawing/2014/main" id="{3C9E1636-C2DB-F4F7-34DE-A570DD45E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7" b="2571"/>
          <a:stretch/>
        </p:blipFill>
        <p:spPr>
          <a:xfrm>
            <a:off x="20" y="10"/>
            <a:ext cx="4044282" cy="4706602"/>
          </a:xfrm>
          <a:custGeom>
            <a:avLst/>
            <a:gdLst/>
            <a:ahLst/>
            <a:cxnLst/>
            <a:rect l="l" t="t" r="r" b="b"/>
            <a:pathLst>
              <a:path w="4044302" h="4706612">
                <a:moveTo>
                  <a:pt x="0" y="0"/>
                </a:moveTo>
                <a:lnTo>
                  <a:pt x="4044302" y="0"/>
                </a:lnTo>
                <a:lnTo>
                  <a:pt x="4044302" y="4683603"/>
                </a:lnTo>
                <a:lnTo>
                  <a:pt x="3973451" y="4677522"/>
                </a:lnTo>
                <a:cubicBezTo>
                  <a:pt x="3942015" y="4675526"/>
                  <a:pt x="3910877" y="4674945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696B4F8D-F261-41C2-B0A1-B0899F667F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A3C7563A-4B20-4E0B-8548-374928B55F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25900" y="4774216"/>
            <a:ext cx="7583" cy="4128"/>
          </a:xfrm>
          <a:custGeom>
            <a:avLst/>
            <a:gdLst>
              <a:gd name="connsiteX0" fmla="*/ 495 w 7583"/>
              <a:gd name="connsiteY0" fmla="*/ 7 h 4128"/>
              <a:gd name="connsiteX1" fmla="*/ 7583 w 7583"/>
              <a:gd name="connsiteY1" fmla="*/ 2703 h 4128"/>
              <a:gd name="connsiteX2" fmla="*/ 7102 w 7583"/>
              <a:gd name="connsiteY2" fmla="*/ 4128 h 4128"/>
              <a:gd name="connsiteX3" fmla="*/ 7072 w 7583"/>
              <a:gd name="connsiteY3" fmla="*/ 4121 h 4128"/>
              <a:gd name="connsiteX4" fmla="*/ 495 w 7583"/>
              <a:gd name="connsiteY4" fmla="*/ 7 h 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83" h="4128">
                <a:moveTo>
                  <a:pt x="495" y="7"/>
                </a:moveTo>
                <a:cubicBezTo>
                  <a:pt x="1798" y="107"/>
                  <a:pt x="5378" y="1342"/>
                  <a:pt x="7583" y="2703"/>
                </a:cubicBezTo>
                <a:lnTo>
                  <a:pt x="7102" y="4128"/>
                </a:lnTo>
                <a:lnTo>
                  <a:pt x="7072" y="4121"/>
                </a:lnTo>
                <a:cubicBezTo>
                  <a:pt x="167" y="943"/>
                  <a:pt x="-808" y="-93"/>
                  <a:pt x="495" y="7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ok 4" descr="Obrázok, na ktorom je text, počítač, vnútri, osobný počítač&#10;&#10;Automaticky generovaný popis">
            <a:extLst>
              <a:ext uri="{FF2B5EF4-FFF2-40B4-BE49-F238E27FC236}">
                <a16:creationId xmlns="" xmlns:a16="http://schemas.microsoft.com/office/drawing/2014/main" id="{B6C66AF3-4224-1063-6310-FD584766E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-4" b="6143"/>
          <a:stretch/>
        </p:blipFill>
        <p:spPr>
          <a:xfrm>
            <a:off x="8118152" y="370899"/>
            <a:ext cx="4073848" cy="5097855"/>
          </a:xfrm>
          <a:custGeom>
            <a:avLst/>
            <a:gdLst/>
            <a:ahLst/>
            <a:cxnLst/>
            <a:rect l="l" t="t" r="r" b="b"/>
            <a:pathLst>
              <a:path w="4073848" h="5097855">
                <a:moveTo>
                  <a:pt x="0" y="0"/>
                </a:moveTo>
                <a:lnTo>
                  <a:pt x="19820" y="5180"/>
                </a:lnTo>
                <a:lnTo>
                  <a:pt x="49402" y="7911"/>
                </a:lnTo>
                <a:cubicBezTo>
                  <a:pt x="58464" y="10327"/>
                  <a:pt x="59058" y="18121"/>
                  <a:pt x="71002" y="17994"/>
                </a:cubicBezTo>
                <a:cubicBezTo>
                  <a:pt x="107266" y="23166"/>
                  <a:pt x="172585" y="27649"/>
                  <a:pt x="221893" y="33346"/>
                </a:cubicBezTo>
                <a:cubicBezTo>
                  <a:pt x="246320" y="29951"/>
                  <a:pt x="281352" y="36453"/>
                  <a:pt x="291482" y="46142"/>
                </a:cubicBezTo>
                <a:cubicBezTo>
                  <a:pt x="303579" y="48837"/>
                  <a:pt x="332739" y="48886"/>
                  <a:pt x="344505" y="46978"/>
                </a:cubicBezTo>
                <a:cubicBezTo>
                  <a:pt x="354949" y="47257"/>
                  <a:pt x="356843" y="50945"/>
                  <a:pt x="370719" y="52379"/>
                </a:cubicBezTo>
                <a:cubicBezTo>
                  <a:pt x="385865" y="55758"/>
                  <a:pt x="418717" y="71770"/>
                  <a:pt x="432980" y="76777"/>
                </a:cubicBezTo>
                <a:cubicBezTo>
                  <a:pt x="447242" y="81784"/>
                  <a:pt x="432737" y="76599"/>
                  <a:pt x="456293" y="82419"/>
                </a:cubicBezTo>
                <a:cubicBezTo>
                  <a:pt x="464698" y="84403"/>
                  <a:pt x="462938" y="92138"/>
                  <a:pt x="481008" y="95827"/>
                </a:cubicBezTo>
                <a:cubicBezTo>
                  <a:pt x="499078" y="99517"/>
                  <a:pt x="539553" y="103782"/>
                  <a:pt x="564714" y="104556"/>
                </a:cubicBezTo>
                <a:cubicBezTo>
                  <a:pt x="592824" y="92037"/>
                  <a:pt x="582974" y="109081"/>
                  <a:pt x="634376" y="93326"/>
                </a:cubicBezTo>
                <a:cubicBezTo>
                  <a:pt x="635698" y="95341"/>
                  <a:pt x="656703" y="94474"/>
                  <a:pt x="678233" y="95822"/>
                </a:cubicBezTo>
                <a:cubicBezTo>
                  <a:pt x="699762" y="97170"/>
                  <a:pt x="745607" y="108465"/>
                  <a:pt x="763555" y="101412"/>
                </a:cubicBezTo>
                <a:lnTo>
                  <a:pt x="921892" y="100673"/>
                </a:lnTo>
                <a:lnTo>
                  <a:pt x="1012783" y="112509"/>
                </a:lnTo>
                <a:cubicBezTo>
                  <a:pt x="1044389" y="114404"/>
                  <a:pt x="1049697" y="123044"/>
                  <a:pt x="1070000" y="119654"/>
                </a:cubicBezTo>
                <a:cubicBezTo>
                  <a:pt x="1104224" y="121839"/>
                  <a:pt x="1082556" y="137881"/>
                  <a:pt x="1122043" y="124964"/>
                </a:cubicBezTo>
                <a:cubicBezTo>
                  <a:pt x="1111251" y="138700"/>
                  <a:pt x="1140599" y="121238"/>
                  <a:pt x="1160906" y="132297"/>
                </a:cubicBezTo>
                <a:cubicBezTo>
                  <a:pt x="1189386" y="124143"/>
                  <a:pt x="1218667" y="134414"/>
                  <a:pt x="1235955" y="135610"/>
                </a:cubicBezTo>
                <a:cubicBezTo>
                  <a:pt x="1253243" y="136806"/>
                  <a:pt x="1239866" y="140567"/>
                  <a:pt x="1264634" y="139474"/>
                </a:cubicBezTo>
                <a:lnTo>
                  <a:pt x="1299612" y="145010"/>
                </a:lnTo>
                <a:cubicBezTo>
                  <a:pt x="1297785" y="140439"/>
                  <a:pt x="1302846" y="141786"/>
                  <a:pt x="1316723" y="142501"/>
                </a:cubicBezTo>
                <a:lnTo>
                  <a:pt x="1353994" y="138427"/>
                </a:lnTo>
                <a:lnTo>
                  <a:pt x="1379571" y="142536"/>
                </a:lnTo>
                <a:cubicBezTo>
                  <a:pt x="1382999" y="142397"/>
                  <a:pt x="1407380" y="137923"/>
                  <a:pt x="1406891" y="134412"/>
                </a:cubicBezTo>
                <a:cubicBezTo>
                  <a:pt x="1433565" y="149140"/>
                  <a:pt x="1436234" y="139888"/>
                  <a:pt x="1463587" y="136134"/>
                </a:cubicBezTo>
                <a:cubicBezTo>
                  <a:pt x="1487038" y="137517"/>
                  <a:pt x="1466824" y="137982"/>
                  <a:pt x="1523495" y="139722"/>
                </a:cubicBezTo>
                <a:cubicBezTo>
                  <a:pt x="1545556" y="155891"/>
                  <a:pt x="1529698" y="128003"/>
                  <a:pt x="1573001" y="150645"/>
                </a:cubicBezTo>
                <a:cubicBezTo>
                  <a:pt x="1575121" y="148880"/>
                  <a:pt x="1601855" y="150499"/>
                  <a:pt x="1615848" y="152274"/>
                </a:cubicBezTo>
                <a:cubicBezTo>
                  <a:pt x="1629840" y="154049"/>
                  <a:pt x="1642482" y="151886"/>
                  <a:pt x="1656958" y="161298"/>
                </a:cubicBezTo>
                <a:cubicBezTo>
                  <a:pt x="1667535" y="164193"/>
                  <a:pt x="1648634" y="159956"/>
                  <a:pt x="1681709" y="164883"/>
                </a:cubicBezTo>
                <a:cubicBezTo>
                  <a:pt x="1714785" y="169810"/>
                  <a:pt x="1822594" y="186492"/>
                  <a:pt x="1855413" y="190858"/>
                </a:cubicBezTo>
                <a:cubicBezTo>
                  <a:pt x="1888232" y="195224"/>
                  <a:pt x="1865150" y="197788"/>
                  <a:pt x="1878624" y="198221"/>
                </a:cubicBezTo>
                <a:cubicBezTo>
                  <a:pt x="1892098" y="198654"/>
                  <a:pt x="1921110" y="191588"/>
                  <a:pt x="1936257" y="193458"/>
                </a:cubicBezTo>
                <a:cubicBezTo>
                  <a:pt x="1955273" y="195364"/>
                  <a:pt x="1958093" y="202665"/>
                  <a:pt x="1969506" y="202296"/>
                </a:cubicBezTo>
                <a:cubicBezTo>
                  <a:pt x="1980059" y="192079"/>
                  <a:pt x="1991264" y="192192"/>
                  <a:pt x="2009543" y="198388"/>
                </a:cubicBezTo>
                <a:cubicBezTo>
                  <a:pt x="2043643" y="201172"/>
                  <a:pt x="2043670" y="190662"/>
                  <a:pt x="2076599" y="192177"/>
                </a:cubicBezTo>
                <a:cubicBezTo>
                  <a:pt x="2091049" y="191598"/>
                  <a:pt x="2098780" y="194892"/>
                  <a:pt x="2122888" y="191618"/>
                </a:cubicBezTo>
                <a:cubicBezTo>
                  <a:pt x="2140054" y="192316"/>
                  <a:pt x="2174542" y="194072"/>
                  <a:pt x="2197782" y="183790"/>
                </a:cubicBezTo>
                <a:cubicBezTo>
                  <a:pt x="2222989" y="182481"/>
                  <a:pt x="2204683" y="182017"/>
                  <a:pt x="2232194" y="184607"/>
                </a:cubicBezTo>
                <a:cubicBezTo>
                  <a:pt x="2265802" y="185125"/>
                  <a:pt x="2279792" y="178894"/>
                  <a:pt x="2299212" y="180376"/>
                </a:cubicBezTo>
                <a:cubicBezTo>
                  <a:pt x="2311858" y="176121"/>
                  <a:pt x="2297536" y="181192"/>
                  <a:pt x="2346142" y="175851"/>
                </a:cubicBezTo>
                <a:cubicBezTo>
                  <a:pt x="2365406" y="185310"/>
                  <a:pt x="2381884" y="172374"/>
                  <a:pt x="2398368" y="174412"/>
                </a:cubicBezTo>
                <a:cubicBezTo>
                  <a:pt x="2424509" y="173378"/>
                  <a:pt x="2488760" y="173491"/>
                  <a:pt x="2512594" y="172027"/>
                </a:cubicBezTo>
                <a:cubicBezTo>
                  <a:pt x="2536428" y="170563"/>
                  <a:pt x="2511059" y="168382"/>
                  <a:pt x="2541375" y="165630"/>
                </a:cubicBezTo>
                <a:cubicBezTo>
                  <a:pt x="2597211" y="177879"/>
                  <a:pt x="2628371" y="155834"/>
                  <a:pt x="2684883" y="153136"/>
                </a:cubicBezTo>
                <a:cubicBezTo>
                  <a:pt x="2719188" y="136064"/>
                  <a:pt x="2743499" y="153798"/>
                  <a:pt x="2781009" y="140733"/>
                </a:cubicBezTo>
                <a:cubicBezTo>
                  <a:pt x="2806393" y="136738"/>
                  <a:pt x="2810080" y="140555"/>
                  <a:pt x="2824377" y="138690"/>
                </a:cubicBezTo>
                <a:cubicBezTo>
                  <a:pt x="2838674" y="136825"/>
                  <a:pt x="2854799" y="132329"/>
                  <a:pt x="2866792" y="129542"/>
                </a:cubicBezTo>
                <a:cubicBezTo>
                  <a:pt x="2873210" y="133180"/>
                  <a:pt x="2923100" y="126770"/>
                  <a:pt x="2921948" y="121966"/>
                </a:cubicBezTo>
                <a:cubicBezTo>
                  <a:pt x="2929361" y="123612"/>
                  <a:pt x="2949852" y="129984"/>
                  <a:pt x="2952165" y="122378"/>
                </a:cubicBezTo>
                <a:cubicBezTo>
                  <a:pt x="2990011" y="122297"/>
                  <a:pt x="3011272" y="121230"/>
                  <a:pt x="3044378" y="131368"/>
                </a:cubicBezTo>
                <a:cubicBezTo>
                  <a:pt x="3067906" y="135145"/>
                  <a:pt x="3051474" y="133118"/>
                  <a:pt x="3066117" y="135515"/>
                </a:cubicBezTo>
                <a:cubicBezTo>
                  <a:pt x="3080761" y="137912"/>
                  <a:pt x="3105156" y="133618"/>
                  <a:pt x="3129038" y="133048"/>
                </a:cubicBezTo>
                <a:cubicBezTo>
                  <a:pt x="3153252" y="133180"/>
                  <a:pt x="3181464" y="137262"/>
                  <a:pt x="3199396" y="138690"/>
                </a:cubicBezTo>
                <a:cubicBezTo>
                  <a:pt x="3217327" y="140118"/>
                  <a:pt x="3221605" y="139775"/>
                  <a:pt x="3236626" y="141617"/>
                </a:cubicBezTo>
                <a:cubicBezTo>
                  <a:pt x="3261693" y="138167"/>
                  <a:pt x="3282756" y="139985"/>
                  <a:pt x="3301529" y="147360"/>
                </a:cubicBezTo>
                <a:cubicBezTo>
                  <a:pt x="3316136" y="149253"/>
                  <a:pt x="3308650" y="153562"/>
                  <a:pt x="3319466" y="155359"/>
                </a:cubicBezTo>
                <a:cubicBezTo>
                  <a:pt x="3330283" y="157156"/>
                  <a:pt x="3337180" y="149032"/>
                  <a:pt x="3366431" y="150998"/>
                </a:cubicBezTo>
                <a:cubicBezTo>
                  <a:pt x="3376837" y="151395"/>
                  <a:pt x="3376489" y="159016"/>
                  <a:pt x="3398712" y="160121"/>
                </a:cubicBezTo>
                <a:cubicBezTo>
                  <a:pt x="3420936" y="161226"/>
                  <a:pt x="3510291" y="165983"/>
                  <a:pt x="3542998" y="167155"/>
                </a:cubicBezTo>
                <a:cubicBezTo>
                  <a:pt x="3575704" y="168327"/>
                  <a:pt x="3562463" y="165109"/>
                  <a:pt x="3578141" y="164774"/>
                </a:cubicBezTo>
                <a:cubicBezTo>
                  <a:pt x="3593820" y="164439"/>
                  <a:pt x="3612368" y="156036"/>
                  <a:pt x="3637070" y="165143"/>
                </a:cubicBezTo>
                <a:cubicBezTo>
                  <a:pt x="3655547" y="160298"/>
                  <a:pt x="3656022" y="171417"/>
                  <a:pt x="3676510" y="174285"/>
                </a:cubicBezTo>
                <a:cubicBezTo>
                  <a:pt x="3687814" y="178343"/>
                  <a:pt x="3701962" y="177166"/>
                  <a:pt x="3711295" y="179965"/>
                </a:cubicBezTo>
                <a:cubicBezTo>
                  <a:pt x="3720627" y="182764"/>
                  <a:pt x="3728005" y="183268"/>
                  <a:pt x="3734909" y="186315"/>
                </a:cubicBezTo>
                <a:cubicBezTo>
                  <a:pt x="3741813" y="189362"/>
                  <a:pt x="3743912" y="195469"/>
                  <a:pt x="3752716" y="198247"/>
                </a:cubicBezTo>
                <a:cubicBezTo>
                  <a:pt x="3761521" y="201025"/>
                  <a:pt x="3775291" y="205915"/>
                  <a:pt x="3785338" y="207746"/>
                </a:cubicBezTo>
                <a:cubicBezTo>
                  <a:pt x="3795386" y="209577"/>
                  <a:pt x="3793861" y="206743"/>
                  <a:pt x="3813002" y="209235"/>
                </a:cubicBezTo>
                <a:cubicBezTo>
                  <a:pt x="3844203" y="214556"/>
                  <a:pt x="3872302" y="218411"/>
                  <a:pt x="3907394" y="217935"/>
                </a:cubicBezTo>
                <a:cubicBezTo>
                  <a:pt x="3913972" y="227642"/>
                  <a:pt x="3924446" y="223236"/>
                  <a:pt x="3938455" y="218099"/>
                </a:cubicBezTo>
                <a:cubicBezTo>
                  <a:pt x="3964643" y="225179"/>
                  <a:pt x="4008872" y="230664"/>
                  <a:pt x="4053670" y="246493"/>
                </a:cubicBezTo>
                <a:cubicBezTo>
                  <a:pt x="4060026" y="249727"/>
                  <a:pt x="4064731" y="252068"/>
                  <a:pt x="4068686" y="253851"/>
                </a:cubicBezTo>
                <a:lnTo>
                  <a:pt x="4073848" y="255820"/>
                </a:lnTo>
                <a:lnTo>
                  <a:pt x="4073848" y="5096562"/>
                </a:lnTo>
                <a:lnTo>
                  <a:pt x="4062380" y="5097855"/>
                </a:lnTo>
                <a:cubicBezTo>
                  <a:pt x="4057192" y="5097055"/>
                  <a:pt x="4053199" y="5094472"/>
                  <a:pt x="4049820" y="5089388"/>
                </a:cubicBezTo>
                <a:cubicBezTo>
                  <a:pt x="4009878" y="5087267"/>
                  <a:pt x="3968705" y="5061632"/>
                  <a:pt x="3943125" y="5073727"/>
                </a:cubicBezTo>
                <a:cubicBezTo>
                  <a:pt x="3944749" y="5052314"/>
                  <a:pt x="3930432" y="5060350"/>
                  <a:pt x="3902578" y="5055197"/>
                </a:cubicBezTo>
                <a:cubicBezTo>
                  <a:pt x="3882656" y="5049199"/>
                  <a:pt x="3839627" y="5036588"/>
                  <a:pt x="3823591" y="5030823"/>
                </a:cubicBezTo>
                <a:cubicBezTo>
                  <a:pt x="3807556" y="5025058"/>
                  <a:pt x="3795270" y="5029266"/>
                  <a:pt x="3779178" y="5023718"/>
                </a:cubicBezTo>
                <a:cubicBezTo>
                  <a:pt x="3786402" y="5005404"/>
                  <a:pt x="3690441" y="5017899"/>
                  <a:pt x="3727041" y="5004453"/>
                </a:cubicBezTo>
                <a:cubicBezTo>
                  <a:pt x="3699629" y="4993542"/>
                  <a:pt x="3709708" y="4998999"/>
                  <a:pt x="3695215" y="5003935"/>
                </a:cubicBezTo>
                <a:cubicBezTo>
                  <a:pt x="3660744" y="4999180"/>
                  <a:pt x="3657695" y="4997754"/>
                  <a:pt x="3617918" y="5002257"/>
                </a:cubicBezTo>
                <a:cubicBezTo>
                  <a:pt x="3600258" y="5001551"/>
                  <a:pt x="3594004" y="4999083"/>
                  <a:pt x="3578292" y="4997633"/>
                </a:cubicBezTo>
                <a:cubicBezTo>
                  <a:pt x="3562580" y="4996183"/>
                  <a:pt x="3553912" y="4997238"/>
                  <a:pt x="3523647" y="4993560"/>
                </a:cubicBezTo>
                <a:cubicBezTo>
                  <a:pt x="3499709" y="4988949"/>
                  <a:pt x="3482330" y="4990238"/>
                  <a:pt x="3462999" y="4987582"/>
                </a:cubicBezTo>
                <a:cubicBezTo>
                  <a:pt x="3443667" y="4984927"/>
                  <a:pt x="3431887" y="4980755"/>
                  <a:pt x="3407661" y="4977626"/>
                </a:cubicBezTo>
                <a:cubicBezTo>
                  <a:pt x="3386862" y="4968882"/>
                  <a:pt x="3308417" y="4989840"/>
                  <a:pt x="3292705" y="4963636"/>
                </a:cubicBezTo>
                <a:cubicBezTo>
                  <a:pt x="3235824" y="4968918"/>
                  <a:pt x="3219730" y="4958334"/>
                  <a:pt x="3172975" y="4953691"/>
                </a:cubicBezTo>
                <a:cubicBezTo>
                  <a:pt x="3127763" y="4948837"/>
                  <a:pt x="3122071" y="4951787"/>
                  <a:pt x="3074842" y="4939189"/>
                </a:cubicBezTo>
                <a:cubicBezTo>
                  <a:pt x="3037951" y="4926629"/>
                  <a:pt x="3018156" y="4922664"/>
                  <a:pt x="2975114" y="4919945"/>
                </a:cubicBezTo>
                <a:cubicBezTo>
                  <a:pt x="2971916" y="4927359"/>
                  <a:pt x="2920569" y="4912496"/>
                  <a:pt x="2912264" y="4910306"/>
                </a:cubicBezTo>
                <a:cubicBezTo>
                  <a:pt x="2913215" y="4915182"/>
                  <a:pt x="2886096" y="4917324"/>
                  <a:pt x="2879068" y="4913219"/>
                </a:cubicBezTo>
                <a:cubicBezTo>
                  <a:pt x="2816888" y="4916083"/>
                  <a:pt x="2797908" y="4934735"/>
                  <a:pt x="2751306" y="4924939"/>
                </a:cubicBezTo>
                <a:cubicBezTo>
                  <a:pt x="2714930" y="4924870"/>
                  <a:pt x="2716667" y="4934409"/>
                  <a:pt x="2664406" y="4934300"/>
                </a:cubicBezTo>
                <a:cubicBezTo>
                  <a:pt x="2642420" y="4938458"/>
                  <a:pt x="2649006" y="4930226"/>
                  <a:pt x="2621651" y="4930533"/>
                </a:cubicBezTo>
                <a:cubicBezTo>
                  <a:pt x="2586738" y="4948131"/>
                  <a:pt x="2549613" y="4936664"/>
                  <a:pt x="2500282" y="4936142"/>
                </a:cubicBezTo>
                <a:cubicBezTo>
                  <a:pt x="2439944" y="4934837"/>
                  <a:pt x="2389504" y="4942093"/>
                  <a:pt x="2337000" y="4934320"/>
                </a:cubicBezTo>
                <a:cubicBezTo>
                  <a:pt x="2317698" y="4940567"/>
                  <a:pt x="2291907" y="4948971"/>
                  <a:pt x="2270703" y="4938111"/>
                </a:cubicBezTo>
                <a:cubicBezTo>
                  <a:pt x="2215033" y="4939841"/>
                  <a:pt x="2221532" y="4944790"/>
                  <a:pt x="2200316" y="4938470"/>
                </a:cubicBezTo>
                <a:cubicBezTo>
                  <a:pt x="2158078" y="4940893"/>
                  <a:pt x="2164891" y="4935351"/>
                  <a:pt x="2126710" y="4932347"/>
                </a:cubicBezTo>
                <a:cubicBezTo>
                  <a:pt x="2095620" y="4927728"/>
                  <a:pt x="2111086" y="4928153"/>
                  <a:pt x="2082324" y="4927593"/>
                </a:cubicBezTo>
                <a:cubicBezTo>
                  <a:pt x="2055130" y="4936130"/>
                  <a:pt x="2036508" y="4925578"/>
                  <a:pt x="2029206" y="4923365"/>
                </a:cubicBezTo>
                <a:cubicBezTo>
                  <a:pt x="2003508" y="4924806"/>
                  <a:pt x="1965456" y="4913048"/>
                  <a:pt x="1969765" y="4928228"/>
                </a:cubicBezTo>
                <a:cubicBezTo>
                  <a:pt x="1933670" y="4907655"/>
                  <a:pt x="1935015" y="4928539"/>
                  <a:pt x="1896446" y="4923240"/>
                </a:cubicBezTo>
                <a:cubicBezTo>
                  <a:pt x="1876120" y="4915707"/>
                  <a:pt x="1849790" y="4911657"/>
                  <a:pt x="1837029" y="4921066"/>
                </a:cubicBezTo>
                <a:cubicBezTo>
                  <a:pt x="1759478" y="4909120"/>
                  <a:pt x="1806390" y="4905512"/>
                  <a:pt x="1727326" y="4892968"/>
                </a:cubicBezTo>
                <a:cubicBezTo>
                  <a:pt x="1686312" y="4886651"/>
                  <a:pt x="1625466" y="4884219"/>
                  <a:pt x="1593578" y="4875201"/>
                </a:cubicBezTo>
                <a:cubicBezTo>
                  <a:pt x="1561690" y="4866183"/>
                  <a:pt x="1553872" y="4870257"/>
                  <a:pt x="1529199" y="4863739"/>
                </a:cubicBezTo>
                <a:cubicBezTo>
                  <a:pt x="1504527" y="4857222"/>
                  <a:pt x="1472957" y="4856729"/>
                  <a:pt x="1453102" y="4853389"/>
                </a:cubicBezTo>
                <a:cubicBezTo>
                  <a:pt x="1433246" y="4850048"/>
                  <a:pt x="1412604" y="4842097"/>
                  <a:pt x="1410062" y="4843700"/>
                </a:cubicBezTo>
                <a:cubicBezTo>
                  <a:pt x="1370061" y="4835203"/>
                  <a:pt x="1358114" y="4845698"/>
                  <a:pt x="1334230" y="4827940"/>
                </a:cubicBezTo>
                <a:cubicBezTo>
                  <a:pt x="1313790" y="4825698"/>
                  <a:pt x="1309169" y="4823751"/>
                  <a:pt x="1287424" y="4823328"/>
                </a:cubicBezTo>
                <a:cubicBezTo>
                  <a:pt x="1265680" y="4822905"/>
                  <a:pt x="1234048" y="4825438"/>
                  <a:pt x="1203760" y="4825401"/>
                </a:cubicBezTo>
                <a:cubicBezTo>
                  <a:pt x="1172376" y="4827120"/>
                  <a:pt x="1171591" y="4843575"/>
                  <a:pt x="1142353" y="4826911"/>
                </a:cubicBezTo>
                <a:cubicBezTo>
                  <a:pt x="1142648" y="4830450"/>
                  <a:pt x="1127453" y="4831600"/>
                  <a:pt x="1123543" y="4831484"/>
                </a:cubicBezTo>
                <a:lnTo>
                  <a:pt x="1092581" y="4833192"/>
                </a:lnTo>
                <a:lnTo>
                  <a:pt x="1089970" y="4827604"/>
                </a:lnTo>
                <a:cubicBezTo>
                  <a:pt x="1078405" y="4825299"/>
                  <a:pt x="1058546" y="4830811"/>
                  <a:pt x="1046990" y="4831800"/>
                </a:cubicBezTo>
                <a:lnTo>
                  <a:pt x="1020627" y="4833537"/>
                </a:lnTo>
                <a:lnTo>
                  <a:pt x="1010602" y="4832752"/>
                </a:lnTo>
                <a:lnTo>
                  <a:pt x="1006327" y="4832812"/>
                </a:lnTo>
                <a:lnTo>
                  <a:pt x="995285" y="4828639"/>
                </a:lnTo>
                <a:cubicBezTo>
                  <a:pt x="985016" y="4827594"/>
                  <a:pt x="977337" y="4820880"/>
                  <a:pt x="971197" y="4819859"/>
                </a:cubicBezTo>
                <a:cubicBezTo>
                  <a:pt x="965058" y="4818838"/>
                  <a:pt x="963247" y="4826590"/>
                  <a:pt x="958444" y="4822516"/>
                </a:cubicBezTo>
                <a:cubicBezTo>
                  <a:pt x="964528" y="4819545"/>
                  <a:pt x="954985" y="4817124"/>
                  <a:pt x="950776" y="4814966"/>
                </a:cubicBezTo>
                <a:lnTo>
                  <a:pt x="912589" y="4812307"/>
                </a:lnTo>
                <a:cubicBezTo>
                  <a:pt x="866435" y="4815189"/>
                  <a:pt x="882762" y="4802056"/>
                  <a:pt x="868646" y="4810372"/>
                </a:cubicBezTo>
                <a:cubicBezTo>
                  <a:pt x="833647" y="4816986"/>
                  <a:pt x="825964" y="4816964"/>
                  <a:pt x="813484" y="4815448"/>
                </a:cubicBezTo>
                <a:cubicBezTo>
                  <a:pt x="774068" y="4820782"/>
                  <a:pt x="767891" y="4822976"/>
                  <a:pt x="717218" y="4827378"/>
                </a:cubicBezTo>
                <a:cubicBezTo>
                  <a:pt x="688925" y="4839908"/>
                  <a:pt x="680839" y="4840723"/>
                  <a:pt x="659409" y="4845952"/>
                </a:cubicBezTo>
                <a:cubicBezTo>
                  <a:pt x="633011" y="4854112"/>
                  <a:pt x="639997" y="4860055"/>
                  <a:pt x="607917" y="4863927"/>
                </a:cubicBezTo>
                <a:cubicBezTo>
                  <a:pt x="591636" y="4868226"/>
                  <a:pt x="579429" y="4878384"/>
                  <a:pt x="569284" y="4882117"/>
                </a:cubicBezTo>
                <a:cubicBezTo>
                  <a:pt x="559139" y="4885850"/>
                  <a:pt x="555067" y="4884639"/>
                  <a:pt x="537968" y="4887374"/>
                </a:cubicBezTo>
                <a:cubicBezTo>
                  <a:pt x="526595" y="4886448"/>
                  <a:pt x="489777" y="4886423"/>
                  <a:pt x="482916" y="4888156"/>
                </a:cubicBezTo>
                <a:cubicBezTo>
                  <a:pt x="463365" y="4898273"/>
                  <a:pt x="445824" y="4886936"/>
                  <a:pt x="411637" y="4886771"/>
                </a:cubicBezTo>
                <a:lnTo>
                  <a:pt x="371262" y="4888142"/>
                </a:lnTo>
                <a:cubicBezTo>
                  <a:pt x="363928" y="4882747"/>
                  <a:pt x="306156" y="4880831"/>
                  <a:pt x="302060" y="4873520"/>
                </a:cubicBezTo>
                <a:cubicBezTo>
                  <a:pt x="280888" y="4866176"/>
                  <a:pt x="280811" y="4847663"/>
                  <a:pt x="248012" y="4840618"/>
                </a:cubicBezTo>
                <a:cubicBezTo>
                  <a:pt x="230331" y="4833575"/>
                  <a:pt x="240156" y="4851312"/>
                  <a:pt x="195979" y="4831260"/>
                </a:cubicBezTo>
                <a:cubicBezTo>
                  <a:pt x="165972" y="4807991"/>
                  <a:pt x="63439" y="4789506"/>
                  <a:pt x="10733" y="4758959"/>
                </a:cubicBezTo>
                <a:lnTo>
                  <a:pt x="0" y="475084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40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8873D23-2DCF-4B31-A009-95721C06E8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13EF075-D4EF-4929-ADBC-91B27DA199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AA26DFA-AAB2-4973-9C17-16D587C7B1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3F407F11-7321-4BF6-8536-CCE8E34245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06AC5DCC-C3CC-4FD5-AD4E-13A1BE5F7F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4BBCC2F4-EFA7-4AF4-B538-AC4022D90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2A9D1364-B6A3-44CB-9FBA-C528F0CE90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0CBC4BF-5BCB-EACC-B749-65F8DD72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79" y="1286145"/>
            <a:ext cx="4517078" cy="445823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tx2"/>
                </a:solidFill>
                <a:latin typeface="Segoe Script"/>
              </a:rPr>
              <a:t>Čo sme sa naučili počas dvojtýždňovej praxe?</a:t>
            </a:r>
            <a:endParaRPr lang="sk-SK" dirty="0">
              <a:solidFill>
                <a:schemeClr val="tx2"/>
              </a:solidFill>
              <a:latin typeface="Segoe Scrip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F3DDA08-01DA-1391-677D-D9448186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540" y="301465"/>
            <a:ext cx="6529563" cy="643806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sk-SK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ako sa evidujú faktúry v špecializovanom programe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nové skratky v programe Excel ktoré nám uľahčia prácu v hľadaní, napr. pri hľadaní mena v mennom zozname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prečo je dôležité mať poriadok a zoradené dokumenty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1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viesť elektronickú korešpondenciu s klientmi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n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aučili </a:t>
            </a:r>
            <a:r>
              <a:rPr lang="sk-SK" dirty="0">
                <a:solidFill>
                  <a:schemeClr val="tx2"/>
                </a:solidFill>
                <a:latin typeface="Segoe Script"/>
              </a:rPr>
              <a:t>sme sa byť flexibilnejšie a 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sebavedomejšie</a:t>
            </a:r>
            <a:endParaRPr lang="sk-SK" sz="1800" dirty="0">
              <a:solidFill>
                <a:schemeClr val="tx2"/>
              </a:solidFill>
            </a:endParaRPr>
          </a:p>
          <a:p>
            <a:endParaRPr lang="sk-SK" sz="1800" dirty="0">
              <a:solidFill>
                <a:schemeClr val="tx2"/>
              </a:solidFill>
            </a:endParaRPr>
          </a:p>
          <a:p>
            <a:endParaRPr lang="sk-S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9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7BF42CA-AD55-48B4-8949-C4DCA60A6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6AE1D3D-3106-4CB2-AA7C-0C1642AC0F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0A31B6AF-B711-4CDB-8C2B-16E963DDC4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CA818331-E13C-49C6-B98D-A60AD0E85A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67C4629D-4AB7-48D4-A61B-1AE1837A78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D1E30050-9FC4-4CC7-8C0B-BF5EFD106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E7E03733-50FD-49A6-B226-40F6A0AD4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8A614510-A9F4-41B6-B78E-F49E390C7E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EA5C324-A4D6-68EF-355D-E525EA4A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53641"/>
            <a:ext cx="3669161" cy="2760098"/>
          </a:xfrm>
        </p:spPr>
        <p:txBody>
          <a:bodyPr>
            <a:normAutofit/>
          </a:bodyPr>
          <a:lstStyle/>
          <a:p>
            <a:r>
              <a:rPr lang="sk-SK" sz="4000">
                <a:solidFill>
                  <a:schemeClr val="tx2"/>
                </a:solidFill>
                <a:latin typeface="Segoe Script"/>
              </a:rPr>
              <a:t>Odnášame si: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9AA0490-FAE1-BB18-B6F4-19931041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907" y="801866"/>
            <a:ext cx="6379189" cy="5230634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>
                <a:solidFill>
                  <a:schemeClr val="tx2"/>
                </a:solidFill>
                <a:latin typeface="Segoe Script"/>
              </a:rPr>
              <a:t>nové znalosti a zručnosti v oblasti účtovníctva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zážitky a skúsenosti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zlepšili sme sa v anglickom a poľskom jazyku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,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obohatili sme si kultúrne znalosti o meste 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Krakov</a:t>
            </a:r>
          </a:p>
          <a:p>
            <a:pPr marL="0" indent="0">
              <a:buNone/>
            </a:pPr>
            <a:endParaRPr lang="sk-SK" sz="1000" dirty="0">
              <a:solidFill>
                <a:schemeClr val="tx2"/>
              </a:solidFill>
              <a:latin typeface="Segoe Script"/>
            </a:endParaRPr>
          </a:p>
          <a:p>
            <a:r>
              <a:rPr lang="sk-SK" dirty="0">
                <a:solidFill>
                  <a:schemeClr val="tx2"/>
                </a:solidFill>
                <a:latin typeface="Segoe Script"/>
              </a:rPr>
              <a:t>o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dnášame </a:t>
            </a:r>
            <a:r>
              <a:rPr lang="sk-SK" dirty="0">
                <a:solidFill>
                  <a:schemeClr val="tx2"/>
                </a:solidFill>
                <a:latin typeface="Segoe Script"/>
              </a:rPr>
              <a:t>si aj to </a:t>
            </a:r>
            <a:r>
              <a:rPr lang="sk-SK" dirty="0" smtClean="0">
                <a:solidFill>
                  <a:schemeClr val="tx2"/>
                </a:solidFill>
                <a:latin typeface="Segoe Script"/>
              </a:rPr>
              <a:t>aká </a:t>
            </a:r>
            <a:r>
              <a:rPr lang="sk-SK" dirty="0">
                <a:solidFill>
                  <a:schemeClr val="tx2"/>
                </a:solidFill>
                <a:latin typeface="Segoe Script"/>
              </a:rPr>
              <a:t>je dôležitá tímová práca a dobré vzťahy na pracovisku</a:t>
            </a:r>
          </a:p>
          <a:p>
            <a:endParaRPr lang="sk-SK" sz="1800" dirty="0">
              <a:solidFill>
                <a:schemeClr val="tx2"/>
              </a:solidFill>
            </a:endParaRPr>
          </a:p>
          <a:p>
            <a:endParaRPr lang="sk-SK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4C3A44BB-E01C-4AA8-B2C8-32FC346D2E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58F14403-90C4-7017-87E3-3B27FA83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738" y="4567649"/>
            <a:ext cx="6003980" cy="1325563"/>
          </a:xfrm>
        </p:spPr>
        <p:txBody>
          <a:bodyPr anchor="b">
            <a:normAutofit/>
          </a:bodyPr>
          <a:lstStyle/>
          <a:p>
            <a:r>
              <a:rPr lang="sk-SK" b="1" dirty="0">
                <a:latin typeface="Segoe Script" panose="030B0504020000000003" pitchFamily="66" charset="0"/>
              </a:rPr>
              <a:t>Naše dni vyzerali aj takto :</a:t>
            </a:r>
          </a:p>
        </p:txBody>
      </p:sp>
      <p:pic>
        <p:nvPicPr>
          <p:cNvPr id="7" name="Obrázok 6" descr="Obrázok, na ktorom je stena, cicavec, vnútri, stojaci&#10;&#10;Automaticky generovaný popis">
            <a:extLst>
              <a:ext uri="{FF2B5EF4-FFF2-40B4-BE49-F238E27FC236}">
                <a16:creationId xmlns="" xmlns:a16="http://schemas.microsoft.com/office/drawing/2014/main" id="{C1B445D2-9AE7-3DB9-9EFC-56F791A407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9" t="34437" r="-1294" b="14131"/>
          <a:stretch/>
        </p:blipFill>
        <p:spPr>
          <a:xfrm>
            <a:off x="4721476" y="-2"/>
            <a:ext cx="3762860" cy="3325372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</p:spPr>
      </p:pic>
      <p:pic>
        <p:nvPicPr>
          <p:cNvPr id="4" name="Obrázok 3" descr="Obrázok, na ktorom je kvet, rastlina, lupienok, letnička&#10;&#10;Automaticky generovaný popis">
            <a:extLst>
              <a:ext uri="{FF2B5EF4-FFF2-40B4-BE49-F238E27FC236}">
                <a16:creationId xmlns="" xmlns:a16="http://schemas.microsoft.com/office/drawing/2014/main" id="{B645E15D-A92C-2EE6-FFB9-65BE3E35E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" r="2" b="2"/>
          <a:stretch/>
        </p:blipFill>
        <p:spPr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</p:spPr>
      </p:pic>
      <p:pic>
        <p:nvPicPr>
          <p:cNvPr id="5" name="Obrázok 4" descr="Obrázok, na ktorom je strom, rastlina, budova, skleník&#10;&#10;Automaticky generovaný popis">
            <a:extLst>
              <a:ext uri="{FF2B5EF4-FFF2-40B4-BE49-F238E27FC236}">
                <a16:creationId xmlns="" xmlns:a16="http://schemas.microsoft.com/office/drawing/2014/main" id="{8C784132-3853-3482-D5FA-7158C09793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9" r="-4" b="-4"/>
          <a:stretch/>
        </p:blipFill>
        <p:spPr>
          <a:xfrm>
            <a:off x="8653074" y="-2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87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A0137332-D7E4-9A64-A01A-37453EB34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0E8B75AB-E26C-6C99-6D4A-910216D473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089A92C-CF25-98F3-B68D-689D27ED032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6BB340BB-362A-C087-D9C2-B0225C59C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3B149BC0-C33F-AC53-4D38-5C2ACFCE4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FD73C1B1-D8F3-212B-8FB1-B015DB6B3B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612426A5-05BA-D0CB-67C4-76C6486D93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6691B4FC-D988-D41D-6681-CD207CD739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CB27135D-75B6-8B25-13F8-B927B639CA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C6B99785-D32C-A6E0-B76F-B2207B1D6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F0F40C5-169D-8D70-C592-C2712D3B2C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4B6F7AA-37EF-D227-F222-85EEDADED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tx2"/>
                </a:solidFill>
                <a:latin typeface="Segoe Script" panose="030B0504020000000003" pitchFamily="66" charset="0"/>
              </a:rPr>
              <a:t>Ďakujeme za pozornosť</a:t>
            </a:r>
          </a:p>
        </p:txBody>
      </p:sp>
    </p:spTree>
    <p:extLst>
      <p:ext uri="{BB962C8B-B14F-4D97-AF65-F5344CB8AC3E}">
        <p14:creationId xmlns:p14="http://schemas.microsoft.com/office/powerpoint/2010/main" val="669669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227</Words>
  <Application>Microsoft Office PowerPoint</Application>
  <PresentationFormat>Širokouhlá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MingLiU_HKSCS</vt:lpstr>
      <vt:lpstr>Open Sans</vt:lpstr>
      <vt:lpstr>Segoe Script</vt:lpstr>
      <vt:lpstr>Times-Roman</vt:lpstr>
      <vt:lpstr>Motív Office</vt:lpstr>
      <vt:lpstr>Odborná prax   ERASMUS +   Biuro Rachunkowe  Idea Sp. z o. o. Krakov, Poľsko </vt:lpstr>
      <vt:lpstr>Biuro Rachunkowe IDEA Sp. z o.o. </vt:lpstr>
      <vt:lpstr>Náplň našej práce :</vt:lpstr>
      <vt:lpstr>Takto vyzerala naša práca : </vt:lpstr>
      <vt:lpstr>Čo sme sa naučili počas dvojtýždňovej praxe?</vt:lpstr>
      <vt:lpstr>Odnášame si:</vt:lpstr>
      <vt:lpstr>Naše dni vyzerali aj takto :</vt:lpstr>
      <vt:lpstr>Ďakujeme za pozornosť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Odborná prax v rámci projektu Erasmus + vo firme Biuro Rachunkowe Idea Sp. z o. o. </dc:title>
  <dc:creator>Anna Haneková</dc:creator>
  <cp:lastModifiedBy>Ucitel</cp:lastModifiedBy>
  <cp:revision>191</cp:revision>
  <dcterms:created xsi:type="dcterms:W3CDTF">2024-11-08T06:52:12Z</dcterms:created>
  <dcterms:modified xsi:type="dcterms:W3CDTF">2024-11-15T07:32:04Z</dcterms:modified>
</cp:coreProperties>
</file>